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6" r:id="rId3"/>
    <p:sldId id="288" r:id="rId4"/>
    <p:sldId id="290" r:id="rId5"/>
    <p:sldId id="289" r:id="rId6"/>
    <p:sldId id="287" r:id="rId7"/>
    <p:sldId id="293" r:id="rId8"/>
    <p:sldId id="297" r:id="rId9"/>
    <p:sldId id="291" r:id="rId10"/>
    <p:sldId id="296" r:id="rId11"/>
    <p:sldId id="295" r:id="rId12"/>
    <p:sldId id="294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8F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92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7423A-2E1D-464F-ACFB-B0F8124D93B2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A4C6D-808A-4068-9454-16B0EE5AF1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127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4C6D-808A-4068-9454-16B0EE5AF1A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2787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2272-39ED-45C3-BCD9-98A92B995EE7}" type="datetime1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9282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5B97-4A53-44B2-98D5-6C4C42E50846}" type="datetime1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9279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099-4FDB-4F8E-AC40-E617691921CA}" type="datetime1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586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6C6F-9A23-40FC-A496-439457D2237D}" type="datetime1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3665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7133-AD85-43F9-9D0E-738CA7ADC1D5}" type="datetime1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1841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1BA3-BC6F-47B5-9D16-F37631B0565E}" type="datetime1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124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74F4-123B-49B9-9653-4434B39EC17B}" type="datetime1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9361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F878-5B8F-4402-AE11-955E20ECA8E7}" type="datetime1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6090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2C20-9716-497A-A55F-9A3CD85F6419}" type="datetime1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3193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97B4-DA39-4801-B735-8837D7F6548E}" type="datetime1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2621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6BF6-D69C-453B-B1F8-92EC350CC2F1}" type="datetime1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735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0014D-6ED9-4FD0-94F0-E8FF769EC4F3}" type="datetime1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602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gi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Блок-схема: узел 15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с одним скругленным углом 1"/>
          <p:cNvSpPr/>
          <p:nvPr/>
        </p:nvSpPr>
        <p:spPr>
          <a:xfrm>
            <a:off x="-217714" y="402771"/>
            <a:ext cx="8621485" cy="5606143"/>
          </a:xfrm>
          <a:prstGeom prst="round1Rect">
            <a:avLst/>
          </a:prstGeom>
          <a:solidFill>
            <a:schemeClr val="accent4"/>
          </a:solidFill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96607" y="973324"/>
            <a:ext cx="768977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Применение информационно-коммуникационных технологий в проектно-исследовательской деятельности по биологии</a:t>
            </a:r>
            <a:endParaRPr lang="ru-RU" sz="3200" dirty="0" smtClean="0"/>
          </a:p>
          <a:p>
            <a:endParaRPr lang="ru-RU" sz="48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841647" y="3026504"/>
            <a:ext cx="5225143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79722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718457" y="3213397"/>
            <a:ext cx="10526486" cy="2819424"/>
          </a:xfrm>
          <a:prstGeom prst="rect">
            <a:avLst/>
          </a:prstGeom>
          <a:solidFill>
            <a:schemeClr val="lt1">
              <a:alpha val="44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 rot="21064449">
            <a:off x="1823689" y="4401973"/>
            <a:ext cx="6961204" cy="1524000"/>
            <a:chOff x="1478062" y="5029200"/>
            <a:chExt cx="6961204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72674" y="5393764"/>
              <a:ext cx="1055914" cy="1055914"/>
            </a:xfrm>
            <a:prstGeom prst="flowChartConnec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850902" y="5606853"/>
              <a:ext cx="821873" cy="800100"/>
            </a:xfrm>
            <a:prstGeom prst="flowChartConnec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00874" y="5740189"/>
              <a:ext cx="710054" cy="691243"/>
            </a:xfrm>
            <a:prstGeom prst="flowChartConnector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478062" y="5854578"/>
              <a:ext cx="561857" cy="546972"/>
            </a:xfrm>
            <a:prstGeom prst="flowChartConnector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 flipH="1">
            <a:off x="2225407" y="3679595"/>
            <a:ext cx="5519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Кузьмина Евгения Валерьевна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Учитель биологии МБОУ «СОШ № 125 с углубленным изучением математики» г.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Снежинск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C:\Users\Женя\Documents\портре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433" y="3304027"/>
            <a:ext cx="1550987" cy="2341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3531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999093"/>
            <a:ext cx="8654143" cy="5557615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10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-138794" y="247682"/>
            <a:ext cx="9663794" cy="816427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0" y="301952"/>
            <a:ext cx="9320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Использование 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ИКТ-технологий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создание презентаций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9486" y="969484"/>
            <a:ext cx="781384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 smtClean="0"/>
          </a:p>
          <a:p>
            <a:endParaRPr lang="ru-RU" sz="3600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457200" lvl="0" indent="-457200"/>
            <a:r>
              <a:rPr lang="ru-RU" sz="2400" dirty="0" smtClean="0"/>
              <a:t> </a:t>
            </a:r>
          </a:p>
          <a:p>
            <a:r>
              <a:rPr lang="ru-RU" sz="2400" dirty="0" smtClean="0"/>
              <a:t> </a:t>
            </a:r>
          </a:p>
          <a:p>
            <a:r>
              <a:rPr lang="ru-RU" sz="2400" dirty="0" smtClean="0"/>
              <a:t> </a:t>
            </a:r>
          </a:p>
          <a:p>
            <a:pPr lvl="0"/>
            <a:endParaRPr lang="ru-RU" sz="2400" dirty="0" smtClean="0"/>
          </a:p>
          <a:p>
            <a:endParaRPr lang="ru-RU" sz="3200" dirty="0" smtClean="0"/>
          </a:p>
          <a:p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9154" name="Picture 2" descr="C:\Users\Шейла\Pictures\0017-017-Sozdanie-prezentatsii-v-Power-Poi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118" y="1156447"/>
            <a:ext cx="7826188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1022243"/>
            <a:ext cx="8654143" cy="5557615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11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-138794" y="247682"/>
            <a:ext cx="9663794" cy="816427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0" y="301952"/>
            <a:ext cx="9320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Популяризация опыта: участие в конференциях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9486" y="969484"/>
            <a:ext cx="781384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 smtClean="0"/>
          </a:p>
          <a:p>
            <a:endParaRPr lang="ru-RU" sz="3600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457200" lvl="0" indent="-457200"/>
            <a:r>
              <a:rPr lang="ru-RU" sz="2400" dirty="0" smtClean="0"/>
              <a:t> </a:t>
            </a:r>
          </a:p>
          <a:p>
            <a:r>
              <a:rPr lang="ru-RU" sz="2400" dirty="0" smtClean="0"/>
              <a:t> </a:t>
            </a:r>
          </a:p>
          <a:p>
            <a:r>
              <a:rPr lang="ru-RU" sz="2400" dirty="0" smtClean="0"/>
              <a:t> </a:t>
            </a:r>
          </a:p>
          <a:p>
            <a:pPr lvl="0"/>
            <a:endParaRPr lang="ru-RU" sz="2400" dirty="0" smtClean="0"/>
          </a:p>
          <a:p>
            <a:endParaRPr lang="ru-RU" sz="3200" dirty="0" smtClean="0"/>
          </a:p>
          <a:p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8" name="Picture 2" descr="C:\Users\Женя\Documents\наша коман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929" y="1333041"/>
            <a:ext cx="7403334" cy="4605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1022243"/>
            <a:ext cx="8654143" cy="5557615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12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-138794" y="247682"/>
            <a:ext cx="9663794" cy="816427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0" y="301952"/>
            <a:ext cx="9320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Популяризация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опыта: сайты, 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блоги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форумы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9486" y="969484"/>
            <a:ext cx="781384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 smtClean="0"/>
          </a:p>
          <a:p>
            <a:endParaRPr lang="ru-RU" sz="3600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457200" lvl="0" indent="-457200"/>
            <a:r>
              <a:rPr lang="ru-RU" sz="2400" dirty="0" smtClean="0"/>
              <a:t> </a:t>
            </a:r>
          </a:p>
          <a:p>
            <a:r>
              <a:rPr lang="ru-RU" sz="2400" dirty="0" smtClean="0"/>
              <a:t> </a:t>
            </a:r>
          </a:p>
          <a:p>
            <a:r>
              <a:rPr lang="ru-RU" sz="2400" dirty="0" smtClean="0"/>
              <a:t> </a:t>
            </a:r>
          </a:p>
          <a:p>
            <a:pPr lvl="0"/>
            <a:endParaRPr lang="ru-RU" sz="2400" dirty="0" smtClean="0"/>
          </a:p>
          <a:p>
            <a:endParaRPr lang="ru-RU" sz="3200" dirty="0" smtClean="0"/>
          </a:p>
          <a:p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116282"/>
            <a:ext cx="8763989" cy="55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1226943"/>
            <a:ext cx="8654143" cy="5172024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2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-138794" y="247682"/>
            <a:ext cx="9663794" cy="816427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" y="301953"/>
            <a:ext cx="883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ИКТ - технологии</a:t>
            </a: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9485" y="1637898"/>
            <a:ext cx="82104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000" dirty="0" smtClean="0"/>
              <a:t>      </a:t>
            </a:r>
            <a:r>
              <a:rPr lang="ru-RU" sz="2800" b="1" dirty="0" smtClean="0"/>
              <a:t>Информационно-коммуникационные технологии - это информационные процессы и методы работы с информацией, осуществляемые с применением средств вычислительной техники и средств телекоммуникации. </a:t>
            </a:r>
            <a:r>
              <a:rPr lang="ru-RU" sz="1600" b="1" dirty="0" smtClean="0"/>
              <a:t>ГОСТ Р 52653-2006. Информационно-коммуникационные технологии в образовании. Термины и определения</a:t>
            </a:r>
          </a:p>
          <a:p>
            <a:pPr algn="just"/>
            <a:endParaRPr lang="ru-RU" sz="3200" b="1" dirty="0" smtClean="0"/>
          </a:p>
          <a:p>
            <a:pPr algn="just"/>
            <a:endParaRPr lang="ru-RU" sz="3000" dirty="0" smtClean="0"/>
          </a:p>
          <a:p>
            <a:pPr algn="just"/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C:\Users\Фильмы\Pictures\Slideshow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7859" y="4212377"/>
            <a:ext cx="3639669" cy="2047531"/>
          </a:xfrm>
          <a:prstGeom prst="rect">
            <a:avLst/>
          </a:prstGeom>
          <a:noFill/>
        </p:spPr>
      </p:pic>
      <p:pic>
        <p:nvPicPr>
          <p:cNvPr id="1027" name="Picture 3" descr="C:\Users\Фильмы\Pictures\f856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3861" y="4330001"/>
            <a:ext cx="2509292" cy="18556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-138897" y="1068543"/>
            <a:ext cx="8654143" cy="5557615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3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-138794" y="247682"/>
            <a:ext cx="9663794" cy="816427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0" y="301952"/>
            <a:ext cx="9320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Использование </a:t>
            </a:r>
            <a:r>
              <a:rPr lang="ru-RU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ИКТ-технологий</a:t>
            </a: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9486" y="969484"/>
            <a:ext cx="781384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/>
          </a:p>
          <a:p>
            <a:r>
              <a:rPr lang="ru-RU" sz="4400" b="1" dirty="0" smtClean="0"/>
              <a:t>Поиск информации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457200" lvl="0" indent="-457200"/>
            <a:r>
              <a:rPr lang="ru-RU" sz="2400" dirty="0" smtClean="0"/>
              <a:t> </a:t>
            </a:r>
          </a:p>
          <a:p>
            <a:r>
              <a:rPr lang="ru-RU" sz="2400" dirty="0" smtClean="0"/>
              <a:t> </a:t>
            </a:r>
          </a:p>
          <a:p>
            <a:r>
              <a:rPr lang="ru-RU" sz="2400" dirty="0" smtClean="0"/>
              <a:t> </a:t>
            </a:r>
          </a:p>
          <a:p>
            <a:pPr lvl="0"/>
            <a:endParaRPr lang="ru-RU" sz="2400" dirty="0" smtClean="0"/>
          </a:p>
          <a:p>
            <a:endParaRPr lang="ru-RU" sz="3200" dirty="0" smtClean="0"/>
          </a:p>
          <a:p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1" name="Picture 3" descr="C:\Users\Фильмы\Pictures\1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2274" y="1932972"/>
            <a:ext cx="6655442" cy="42826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964370"/>
            <a:ext cx="8654143" cy="5557615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4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-138794" y="247682"/>
            <a:ext cx="9663794" cy="816427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0" y="301952"/>
            <a:ext cx="9320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Использование </a:t>
            </a:r>
            <a:r>
              <a:rPr lang="ru-RU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ИКТ-технологий</a:t>
            </a: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9486" y="969484"/>
            <a:ext cx="781384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 smtClean="0"/>
          </a:p>
          <a:p>
            <a:r>
              <a:rPr lang="ru-RU" sz="3600" b="1" dirty="0" smtClean="0"/>
              <a:t>Методы исследования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457200" lvl="0" indent="-457200"/>
            <a:r>
              <a:rPr lang="ru-RU" sz="2400" dirty="0" smtClean="0"/>
              <a:t> </a:t>
            </a:r>
          </a:p>
          <a:p>
            <a:r>
              <a:rPr lang="ru-RU" sz="2400" dirty="0" smtClean="0"/>
              <a:t> </a:t>
            </a:r>
          </a:p>
          <a:p>
            <a:r>
              <a:rPr lang="ru-RU" sz="2400" dirty="0" smtClean="0"/>
              <a:t> </a:t>
            </a:r>
          </a:p>
          <a:p>
            <a:pPr lvl="0"/>
            <a:endParaRPr lang="ru-RU" sz="2400" dirty="0" smtClean="0"/>
          </a:p>
          <a:p>
            <a:endParaRPr lang="ru-RU" sz="3200" dirty="0" smtClean="0"/>
          </a:p>
          <a:p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4" name="Рисунок 13" descr="C:\Users\Женя\Documents\Файлы Mail.Ru Агента\chimiy@mail.ru\kuzmin_as@mail.ru\IMG_009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101" y="2176041"/>
            <a:ext cx="6886937" cy="421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964370"/>
            <a:ext cx="8654143" cy="5557615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5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-138794" y="247682"/>
            <a:ext cx="9663794" cy="816427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0" y="301952"/>
            <a:ext cx="9320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Примерные темы исследовательских проектов</a:t>
            </a: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9486" y="969484"/>
            <a:ext cx="7813844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sz="2400" b="1" dirty="0" smtClean="0"/>
              <a:t>Влияние учебной стрессовой ситуации на состояние </a:t>
            </a:r>
            <a:r>
              <a:rPr lang="ru-RU" sz="2400" b="1" dirty="0" err="1" smtClean="0"/>
              <a:t>сердечно-сосудистой</a:t>
            </a:r>
            <a:r>
              <a:rPr lang="ru-RU" sz="2400" b="1" dirty="0" smtClean="0"/>
              <a:t> системы школьников 8 класса 125 школы.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b="1" dirty="0" smtClean="0"/>
              <a:t>Исследование </a:t>
            </a:r>
            <a:r>
              <a:rPr lang="ru-RU" sz="2400" b="1" dirty="0" err="1" smtClean="0"/>
              <a:t>адаптированности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сердечно-сосудистой</a:t>
            </a:r>
            <a:r>
              <a:rPr lang="ru-RU" sz="2400" b="1" dirty="0" smtClean="0"/>
              <a:t> системы школьников 125 школы  к физическим нагрузкам.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b="1" dirty="0" smtClean="0"/>
              <a:t>Исследование возможности применения функциональных </a:t>
            </a:r>
            <a:r>
              <a:rPr lang="ru-RU" sz="2400" b="1" dirty="0" err="1" smtClean="0"/>
              <a:t>сердечно-сосудистых</a:t>
            </a:r>
            <a:r>
              <a:rPr lang="ru-RU" sz="2400" b="1" dirty="0" smtClean="0"/>
              <a:t> проб при определении биоритмов организма подростка.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b="1" dirty="0" smtClean="0"/>
              <a:t>Эффективные способы повышения  адаптивных возможностей организма учеников 8 класса 125 школы г. </a:t>
            </a:r>
            <a:r>
              <a:rPr lang="ru-RU" sz="2400" b="1" dirty="0" err="1" smtClean="0"/>
              <a:t>Снежинска</a:t>
            </a:r>
            <a:r>
              <a:rPr lang="ru-RU" sz="2400" b="1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b="1" dirty="0" smtClean="0"/>
              <a:t>Изменение функционального состояния организма учеников 8 класса 125 школы в течение 2011-2012 учебного года.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457200" lvl="0" indent="-457200"/>
            <a:r>
              <a:rPr lang="ru-RU" sz="2400" dirty="0" smtClean="0"/>
              <a:t> </a:t>
            </a:r>
          </a:p>
          <a:p>
            <a:r>
              <a:rPr lang="ru-RU" sz="2400" dirty="0" smtClean="0"/>
              <a:t> </a:t>
            </a:r>
          </a:p>
          <a:p>
            <a:r>
              <a:rPr lang="ru-RU" sz="2400" dirty="0" smtClean="0"/>
              <a:t> </a:t>
            </a:r>
          </a:p>
          <a:p>
            <a:pPr lvl="0"/>
            <a:endParaRPr lang="ru-RU" sz="2400" dirty="0" smtClean="0"/>
          </a:p>
          <a:p>
            <a:endParaRPr lang="ru-RU" sz="3200" dirty="0" smtClean="0"/>
          </a:p>
          <a:p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1022243"/>
            <a:ext cx="8654143" cy="5557615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6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-138794" y="247682"/>
            <a:ext cx="9663794" cy="816427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0" y="301952"/>
            <a:ext cx="9320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Использование </a:t>
            </a:r>
            <a:r>
              <a:rPr lang="ru-RU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ИКТ-технологий</a:t>
            </a: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9486" y="969484"/>
            <a:ext cx="781384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 smtClean="0"/>
          </a:p>
          <a:p>
            <a:r>
              <a:rPr lang="ru-RU" sz="3600" b="1" dirty="0" smtClean="0"/>
              <a:t>Методы исследования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457200" lvl="0" indent="-457200"/>
            <a:r>
              <a:rPr lang="ru-RU" sz="2400" dirty="0" smtClean="0"/>
              <a:t> </a:t>
            </a:r>
          </a:p>
          <a:p>
            <a:r>
              <a:rPr lang="ru-RU" sz="2400" dirty="0" smtClean="0"/>
              <a:t> </a:t>
            </a:r>
          </a:p>
          <a:p>
            <a:r>
              <a:rPr lang="ru-RU" sz="2400" dirty="0" smtClean="0"/>
              <a:t> </a:t>
            </a:r>
          </a:p>
          <a:p>
            <a:pPr lvl="0"/>
            <a:endParaRPr lang="ru-RU" sz="2400" dirty="0" smtClean="0"/>
          </a:p>
          <a:p>
            <a:endParaRPr lang="ru-RU" sz="3200" dirty="0" smtClean="0"/>
          </a:p>
          <a:p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078" y="2245489"/>
            <a:ext cx="7303625" cy="402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Rectangle 3"/>
          <p:cNvSpPr>
            <a:spLocks noChangeArrowheads="1"/>
          </p:cNvSpPr>
          <p:nvPr/>
        </p:nvSpPr>
        <p:spPr bwMode="auto">
          <a:xfrm>
            <a:off x="358587" y="313765"/>
            <a:ext cx="851647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ctr"/>
            <a:r>
              <a:rPr lang="ru-RU" sz="4400" b="1" dirty="0" smtClean="0"/>
              <a:t>Проведение опросов на сайтах, форумах</a:t>
            </a:r>
            <a:endParaRPr lang="ru-RU" sz="4400" b="1" dirty="0"/>
          </a:p>
        </p:txBody>
      </p:sp>
      <p:pic>
        <p:nvPicPr>
          <p:cNvPr id="66568" name="Picture 7" descr="2497225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4941888"/>
            <a:ext cx="17240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154" y="1586753"/>
            <a:ext cx="6831106" cy="474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Rectangle 3"/>
          <p:cNvSpPr>
            <a:spLocks noChangeArrowheads="1"/>
          </p:cNvSpPr>
          <p:nvPr/>
        </p:nvSpPr>
        <p:spPr bwMode="auto">
          <a:xfrm>
            <a:off x="923364" y="549275"/>
            <a:ext cx="7261411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ctr"/>
            <a:r>
              <a:rPr lang="ru-RU" sz="2800" b="1" dirty="0"/>
              <a:t>Интернет – анкетирование</a:t>
            </a:r>
          </a:p>
          <a:p>
            <a:pPr indent="449263" algn="ctr"/>
            <a:r>
              <a:rPr lang="ru-RU" sz="2800" b="1" dirty="0"/>
              <a:t>владельцев собак</a:t>
            </a:r>
          </a:p>
        </p:txBody>
      </p:sp>
      <p:sp>
        <p:nvSpPr>
          <p:cNvPr id="66567" name="Rectangle 4"/>
          <p:cNvSpPr>
            <a:spLocks noChangeArrowheads="1"/>
          </p:cNvSpPr>
          <p:nvPr/>
        </p:nvSpPr>
        <p:spPr bwMode="auto">
          <a:xfrm>
            <a:off x="611188" y="1628775"/>
            <a:ext cx="8010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685800" algn="l"/>
              </a:tabLst>
            </a:pPr>
            <a:r>
              <a:rPr lang="ru-RU" b="1" i="1" dirty="0"/>
              <a:t>Что для вас прогулка с собакой – здоровье или ежедневный кошмар?</a:t>
            </a:r>
            <a:r>
              <a:rPr lang="ru-RU" b="1" dirty="0"/>
              <a:t> </a:t>
            </a:r>
          </a:p>
        </p:txBody>
      </p:sp>
      <p:graphicFrame>
        <p:nvGraphicFramePr>
          <p:cNvPr id="66565" name="Object 5"/>
          <p:cNvGraphicFramePr>
            <a:graphicFrameLocks noChangeAspect="1"/>
          </p:cNvGraphicFramePr>
          <p:nvPr/>
        </p:nvGraphicFramePr>
        <p:xfrm>
          <a:off x="1884736" y="2066925"/>
          <a:ext cx="4346575" cy="4283075"/>
        </p:xfrm>
        <a:graphic>
          <a:graphicData uri="http://schemas.openxmlformats.org/presentationml/2006/ole">
            <p:oleObj spid="_x0000_s26626" name="Диаграмма" r:id="rId4" imgW="2324100" imgH="2295435" progId="MSGraph.Chart.8">
              <p:embed/>
            </p:oleObj>
          </a:graphicData>
        </a:graphic>
      </p:graphicFrame>
      <p:pic>
        <p:nvPicPr>
          <p:cNvPr id="66568" name="Picture 7" descr="24972255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4941888"/>
            <a:ext cx="17240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1022243"/>
            <a:ext cx="8654143" cy="5557615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9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-138794" y="247682"/>
            <a:ext cx="9663794" cy="816427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0" y="301952"/>
            <a:ext cx="9320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Использование 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ИКТ-технологий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обработка результатов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9486" y="969484"/>
            <a:ext cx="781384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 smtClean="0"/>
          </a:p>
          <a:p>
            <a:endParaRPr lang="ru-RU" sz="3600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457200" lvl="0" indent="-457200"/>
            <a:r>
              <a:rPr lang="ru-RU" sz="2400" dirty="0" smtClean="0"/>
              <a:t> </a:t>
            </a:r>
          </a:p>
          <a:p>
            <a:r>
              <a:rPr lang="ru-RU" sz="2400" dirty="0" smtClean="0"/>
              <a:t> </a:t>
            </a:r>
          </a:p>
          <a:p>
            <a:r>
              <a:rPr lang="ru-RU" sz="2400" dirty="0" smtClean="0"/>
              <a:t> </a:t>
            </a:r>
          </a:p>
          <a:p>
            <a:pPr lvl="0"/>
            <a:endParaRPr lang="ru-RU" sz="2400" dirty="0" smtClean="0"/>
          </a:p>
          <a:p>
            <a:endParaRPr lang="ru-RU" sz="3200" dirty="0" smtClean="0"/>
          </a:p>
          <a:p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069714" y="1759352"/>
          <a:ext cx="6138862" cy="4777511"/>
        </p:xfrm>
        <a:graphic>
          <a:graphicData uri="http://schemas.openxmlformats.org/presentationml/2006/ole">
            <p:oleObj spid="_x0000_s3075" name="Диаграмма" r:id="rId4" imgW="2590800" imgH="2409735" progId="MSGraph.Char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6769ad3832608acd54699af5276a224de640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</TotalTime>
  <Words>206</Words>
  <Application>Microsoft Office PowerPoint</Application>
  <PresentationFormat>Экран (4:3)</PresentationFormat>
  <Paragraphs>107</Paragraphs>
  <Slides>12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Шейла</cp:lastModifiedBy>
  <cp:revision>118</cp:revision>
  <dcterms:created xsi:type="dcterms:W3CDTF">2013-01-28T12:37:44Z</dcterms:created>
  <dcterms:modified xsi:type="dcterms:W3CDTF">2015-04-27T05:16:01Z</dcterms:modified>
</cp:coreProperties>
</file>