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5" r:id="rId3"/>
    <p:sldId id="266" r:id="rId4"/>
    <p:sldId id="261" r:id="rId5"/>
    <p:sldId id="271" r:id="rId6"/>
    <p:sldId id="267" r:id="rId7"/>
    <p:sldId id="268" r:id="rId8"/>
    <p:sldId id="262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638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6A25FF-6584-4402-8C90-6C36A4B8F25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F32C03A-255A-4CCA-B495-FD70D4AE897B}">
      <dgm:prSet phldrT="[Текст]"/>
      <dgm:spPr/>
      <dgm:t>
        <a:bodyPr/>
        <a:lstStyle/>
        <a:p>
          <a:r>
            <a:rPr lang="ru-RU" b="1" dirty="0"/>
            <a:t>Пространство развертывания инноваций</a:t>
          </a:r>
        </a:p>
      </dgm:t>
    </dgm:pt>
    <dgm:pt modelId="{D77D4055-2B94-4988-A2AF-3550481AA5FD}" type="parTrans" cxnId="{71722AFE-EAF3-4C89-8FBA-4841DF84C90E}">
      <dgm:prSet/>
      <dgm:spPr/>
      <dgm:t>
        <a:bodyPr/>
        <a:lstStyle/>
        <a:p>
          <a:endParaRPr lang="ru-RU"/>
        </a:p>
      </dgm:t>
    </dgm:pt>
    <dgm:pt modelId="{F2D6388A-9222-45BF-9B0E-CD7383F54694}" type="sibTrans" cxnId="{71722AFE-EAF3-4C89-8FBA-4841DF84C90E}">
      <dgm:prSet/>
      <dgm:spPr/>
      <dgm:t>
        <a:bodyPr/>
        <a:lstStyle/>
        <a:p>
          <a:endParaRPr lang="ru-RU"/>
        </a:p>
      </dgm:t>
    </dgm:pt>
    <dgm:pt modelId="{C3CDDE28-BD1D-4BFE-A491-E8F75A8E6E24}">
      <dgm:prSet phldrT="[Текст]"/>
      <dgm:spPr/>
      <dgm:t>
        <a:bodyPr/>
        <a:lstStyle/>
        <a:p>
          <a:r>
            <a:rPr lang="ru-RU" dirty="0"/>
            <a:t>Локальный уровень – на уровне конкретного </a:t>
          </a:r>
          <a:r>
            <a:rPr lang="ru-RU" dirty="0" smtClean="0"/>
            <a:t>учреждения</a:t>
          </a:r>
          <a:endParaRPr lang="ru-RU" dirty="0"/>
        </a:p>
      </dgm:t>
    </dgm:pt>
    <dgm:pt modelId="{7E49D62D-5367-4251-AADC-E879EE06707D}" type="parTrans" cxnId="{E9EE00AF-9337-400F-A832-9F7DD8257429}">
      <dgm:prSet/>
      <dgm:spPr/>
      <dgm:t>
        <a:bodyPr/>
        <a:lstStyle/>
        <a:p>
          <a:endParaRPr lang="ru-RU"/>
        </a:p>
      </dgm:t>
    </dgm:pt>
    <dgm:pt modelId="{45DF5C92-CA57-4AC1-9B35-A1141903379F}" type="sibTrans" cxnId="{E9EE00AF-9337-400F-A832-9F7DD8257429}">
      <dgm:prSet/>
      <dgm:spPr/>
      <dgm:t>
        <a:bodyPr/>
        <a:lstStyle/>
        <a:p>
          <a:endParaRPr lang="ru-RU"/>
        </a:p>
      </dgm:t>
    </dgm:pt>
    <dgm:pt modelId="{C2494F3C-248B-4BC4-A942-0D341B55E2DB}">
      <dgm:prSet phldrT="[Текст]"/>
      <dgm:spPr/>
      <dgm:t>
        <a:bodyPr/>
        <a:lstStyle/>
        <a:p>
          <a:r>
            <a:rPr lang="ru-RU" dirty="0"/>
            <a:t>Региональный уровень – региональная инновационная площадка (РИП)</a:t>
          </a:r>
        </a:p>
      </dgm:t>
    </dgm:pt>
    <dgm:pt modelId="{CE7DBD68-3745-452D-8A86-CF9DF1D71345}" type="parTrans" cxnId="{A054256E-924B-4AA8-9A55-ACAFF412F47B}">
      <dgm:prSet/>
      <dgm:spPr/>
      <dgm:t>
        <a:bodyPr/>
        <a:lstStyle/>
        <a:p>
          <a:endParaRPr lang="ru-RU"/>
        </a:p>
      </dgm:t>
    </dgm:pt>
    <dgm:pt modelId="{9F42F098-153C-41E6-9819-0242ABD48DB3}" type="sibTrans" cxnId="{A054256E-924B-4AA8-9A55-ACAFF412F47B}">
      <dgm:prSet/>
      <dgm:spPr/>
      <dgm:t>
        <a:bodyPr/>
        <a:lstStyle/>
        <a:p>
          <a:endParaRPr lang="ru-RU"/>
        </a:p>
      </dgm:t>
    </dgm:pt>
    <dgm:pt modelId="{7E4B6A70-87B3-4718-A02D-9101753ED6AF}">
      <dgm:prSet phldrT="[Текст]"/>
      <dgm:spPr/>
      <dgm:t>
        <a:bodyPr/>
        <a:lstStyle/>
        <a:p>
          <a:r>
            <a:rPr lang="ru-RU" dirty="0"/>
            <a:t>Федеральный уровень – федеральная инновационная площадка (ФИП)</a:t>
          </a:r>
        </a:p>
      </dgm:t>
    </dgm:pt>
    <dgm:pt modelId="{2A2B747D-19F4-4A64-BB75-7DF6A92E41EB}" type="parTrans" cxnId="{C349695A-6771-4089-80DF-31E34699A9CA}">
      <dgm:prSet/>
      <dgm:spPr/>
      <dgm:t>
        <a:bodyPr/>
        <a:lstStyle/>
        <a:p>
          <a:endParaRPr lang="ru-RU"/>
        </a:p>
      </dgm:t>
    </dgm:pt>
    <dgm:pt modelId="{1FB1C13E-D54D-4455-A75F-D5CA3C4CD580}" type="sibTrans" cxnId="{C349695A-6771-4089-80DF-31E34699A9CA}">
      <dgm:prSet/>
      <dgm:spPr/>
      <dgm:t>
        <a:bodyPr/>
        <a:lstStyle/>
        <a:p>
          <a:endParaRPr lang="ru-RU"/>
        </a:p>
      </dgm:t>
    </dgm:pt>
    <dgm:pt modelId="{248EB6A0-5FB2-46FF-B848-A20D57D464B2}">
      <dgm:prSet phldrT="[Текст]"/>
      <dgm:spPr/>
      <dgm:t>
        <a:bodyPr/>
        <a:lstStyle/>
        <a:p>
          <a:r>
            <a:rPr lang="ru-RU" dirty="0" smtClean="0"/>
            <a:t>Конкурсный отбор</a:t>
          </a:r>
          <a:endParaRPr lang="ru-RU" dirty="0"/>
        </a:p>
      </dgm:t>
    </dgm:pt>
    <dgm:pt modelId="{0543C149-2BF5-43FF-87EE-F8AFCEC8218E}" type="parTrans" cxnId="{072F2A5A-1492-42EE-8564-73503B552573}">
      <dgm:prSet/>
      <dgm:spPr/>
      <dgm:t>
        <a:bodyPr/>
        <a:lstStyle/>
        <a:p>
          <a:endParaRPr lang="ru-RU"/>
        </a:p>
      </dgm:t>
    </dgm:pt>
    <dgm:pt modelId="{DA501962-3995-411F-BF1B-BCE678D11527}" type="sibTrans" cxnId="{072F2A5A-1492-42EE-8564-73503B552573}">
      <dgm:prSet/>
      <dgm:spPr/>
      <dgm:t>
        <a:bodyPr/>
        <a:lstStyle/>
        <a:p>
          <a:endParaRPr lang="ru-RU"/>
        </a:p>
      </dgm:t>
    </dgm:pt>
    <dgm:pt modelId="{781BF900-EA30-43EF-A0B5-B0FAAE32950D}">
      <dgm:prSet phldrT="[Текст]"/>
      <dgm:spPr/>
      <dgm:t>
        <a:bodyPr/>
        <a:lstStyle/>
        <a:p>
          <a:r>
            <a:rPr lang="ru-RU" dirty="0" smtClean="0"/>
            <a:t>Конкурсный отбор</a:t>
          </a:r>
          <a:endParaRPr lang="ru-RU" dirty="0"/>
        </a:p>
      </dgm:t>
    </dgm:pt>
    <dgm:pt modelId="{55F65F26-05F6-4287-A948-0A4D202D8F00}" type="parTrans" cxnId="{72FAA07E-2D3D-475C-BFC6-96687CE9B299}">
      <dgm:prSet/>
      <dgm:spPr/>
      <dgm:t>
        <a:bodyPr/>
        <a:lstStyle/>
        <a:p>
          <a:endParaRPr lang="ru-RU"/>
        </a:p>
      </dgm:t>
    </dgm:pt>
    <dgm:pt modelId="{F66017CA-F80B-46EF-B49F-22DC674C297C}" type="sibTrans" cxnId="{72FAA07E-2D3D-475C-BFC6-96687CE9B299}">
      <dgm:prSet/>
      <dgm:spPr/>
      <dgm:t>
        <a:bodyPr/>
        <a:lstStyle/>
        <a:p>
          <a:endParaRPr lang="ru-RU"/>
        </a:p>
      </dgm:t>
    </dgm:pt>
    <dgm:pt modelId="{592B279F-5A51-4EBF-A3E6-FC1C17A53D50}" type="pres">
      <dgm:prSet presAssocID="{B76A25FF-6584-4402-8C90-6C36A4B8F25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78883A-528A-4A6A-8C93-24E86492C10E}" type="pres">
      <dgm:prSet presAssocID="{9F32C03A-255A-4CCA-B495-FD70D4AE897B}" presName="root1" presStyleCnt="0"/>
      <dgm:spPr/>
    </dgm:pt>
    <dgm:pt modelId="{A8128C2D-DFC4-4021-BFEC-6EFF77CB4CCE}" type="pres">
      <dgm:prSet presAssocID="{9F32C03A-255A-4CCA-B495-FD70D4AE897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FEDA99-2D20-4C22-B5F9-1E671493E377}" type="pres">
      <dgm:prSet presAssocID="{9F32C03A-255A-4CCA-B495-FD70D4AE897B}" presName="level2hierChild" presStyleCnt="0"/>
      <dgm:spPr/>
    </dgm:pt>
    <dgm:pt modelId="{D296A8A3-F438-4430-A376-D1FCAD23D1B0}" type="pres">
      <dgm:prSet presAssocID="{7E49D62D-5367-4251-AADC-E879EE06707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5198F4C8-59C9-4711-8F16-FA87388F0D7A}" type="pres">
      <dgm:prSet presAssocID="{7E49D62D-5367-4251-AADC-E879EE06707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8134957-7689-46D2-A76A-435868979B09}" type="pres">
      <dgm:prSet presAssocID="{C3CDDE28-BD1D-4BFE-A491-E8F75A8E6E24}" presName="root2" presStyleCnt="0"/>
      <dgm:spPr/>
    </dgm:pt>
    <dgm:pt modelId="{3EC2E591-18C8-4FD6-9F97-4171143BA403}" type="pres">
      <dgm:prSet presAssocID="{C3CDDE28-BD1D-4BFE-A491-E8F75A8E6E24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F79182-1217-48C6-BAEC-AB002C92EB54}" type="pres">
      <dgm:prSet presAssocID="{C3CDDE28-BD1D-4BFE-A491-E8F75A8E6E24}" presName="level3hierChild" presStyleCnt="0"/>
      <dgm:spPr/>
    </dgm:pt>
    <dgm:pt modelId="{3FD99469-A306-496E-8B91-2B815A0DAD2A}" type="pres">
      <dgm:prSet presAssocID="{CE7DBD68-3745-452D-8A86-CF9DF1D71345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9FF1A96-8009-4A6D-975E-7E5933836C01}" type="pres">
      <dgm:prSet presAssocID="{CE7DBD68-3745-452D-8A86-CF9DF1D71345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18D4361-6EE4-45CC-B9F1-1EF9DE0CE7BE}" type="pres">
      <dgm:prSet presAssocID="{C2494F3C-248B-4BC4-A942-0D341B55E2DB}" presName="root2" presStyleCnt="0"/>
      <dgm:spPr/>
    </dgm:pt>
    <dgm:pt modelId="{78743629-4361-49B9-997A-EA858F9F1004}" type="pres">
      <dgm:prSet presAssocID="{C2494F3C-248B-4BC4-A942-0D341B55E2DB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1D217F-66B5-40B6-B817-0976DE4CE63F}" type="pres">
      <dgm:prSet presAssocID="{C2494F3C-248B-4BC4-A942-0D341B55E2DB}" presName="level3hierChild" presStyleCnt="0"/>
      <dgm:spPr/>
    </dgm:pt>
    <dgm:pt modelId="{784882DA-FF27-4BE6-8D6C-DB6628D6DC98}" type="pres">
      <dgm:prSet presAssocID="{0543C149-2BF5-43FF-87EE-F8AFCEC8218E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F471A51A-A954-42CC-878A-F75A37DF564E}" type="pres">
      <dgm:prSet presAssocID="{0543C149-2BF5-43FF-87EE-F8AFCEC8218E}" presName="connTx" presStyleLbl="parChTrans1D3" presStyleIdx="0" presStyleCnt="2"/>
      <dgm:spPr/>
      <dgm:t>
        <a:bodyPr/>
        <a:lstStyle/>
        <a:p>
          <a:endParaRPr lang="ru-RU"/>
        </a:p>
      </dgm:t>
    </dgm:pt>
    <dgm:pt modelId="{E1DF6340-F3BC-4FA8-B709-C2A50DBE77FB}" type="pres">
      <dgm:prSet presAssocID="{248EB6A0-5FB2-46FF-B848-A20D57D464B2}" presName="root2" presStyleCnt="0"/>
      <dgm:spPr/>
    </dgm:pt>
    <dgm:pt modelId="{FC5B3867-EBE9-43C9-B142-AF7578ABA093}" type="pres">
      <dgm:prSet presAssocID="{248EB6A0-5FB2-46FF-B848-A20D57D464B2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A40DBA-7DBC-481B-8AAC-DDA5C559CE56}" type="pres">
      <dgm:prSet presAssocID="{248EB6A0-5FB2-46FF-B848-A20D57D464B2}" presName="level3hierChild" presStyleCnt="0"/>
      <dgm:spPr/>
    </dgm:pt>
    <dgm:pt modelId="{29F409A6-B9AE-47B2-9CFF-B84878E5C398}" type="pres">
      <dgm:prSet presAssocID="{2A2B747D-19F4-4A64-BB75-7DF6A92E41EB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D849384-7422-4B09-95FE-4F3B01DD5DE3}" type="pres">
      <dgm:prSet presAssocID="{2A2B747D-19F4-4A64-BB75-7DF6A92E41EB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E18ACE1-50C4-4D0A-B1DE-9B712E27E4A5}" type="pres">
      <dgm:prSet presAssocID="{7E4B6A70-87B3-4718-A02D-9101753ED6AF}" presName="root2" presStyleCnt="0"/>
      <dgm:spPr/>
    </dgm:pt>
    <dgm:pt modelId="{B0DF92EE-1B1A-496E-9FD5-FA5A6249386A}" type="pres">
      <dgm:prSet presAssocID="{7E4B6A70-87B3-4718-A02D-9101753ED6A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9CA326-5338-4FDA-B5DB-E65D352D033B}" type="pres">
      <dgm:prSet presAssocID="{7E4B6A70-87B3-4718-A02D-9101753ED6AF}" presName="level3hierChild" presStyleCnt="0"/>
      <dgm:spPr/>
    </dgm:pt>
    <dgm:pt modelId="{77B4E17A-7C8B-41CE-BAF7-EC66BC6D136D}" type="pres">
      <dgm:prSet presAssocID="{55F65F26-05F6-4287-A948-0A4D202D8F00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570C1259-CF65-469D-957C-A77CE7F7FC75}" type="pres">
      <dgm:prSet presAssocID="{55F65F26-05F6-4287-A948-0A4D202D8F00}" presName="connTx" presStyleLbl="parChTrans1D3" presStyleIdx="1" presStyleCnt="2"/>
      <dgm:spPr/>
      <dgm:t>
        <a:bodyPr/>
        <a:lstStyle/>
        <a:p>
          <a:endParaRPr lang="ru-RU"/>
        </a:p>
      </dgm:t>
    </dgm:pt>
    <dgm:pt modelId="{0DC3EC79-02FB-4AFC-8572-D8C08E2BD354}" type="pres">
      <dgm:prSet presAssocID="{781BF900-EA30-43EF-A0B5-B0FAAE32950D}" presName="root2" presStyleCnt="0"/>
      <dgm:spPr/>
    </dgm:pt>
    <dgm:pt modelId="{F1C3F81F-7BB7-4E5D-AB03-66C51BF6777D}" type="pres">
      <dgm:prSet presAssocID="{781BF900-EA30-43EF-A0B5-B0FAAE32950D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8AA496-2B32-40EE-B0CD-B929989826B7}" type="pres">
      <dgm:prSet presAssocID="{781BF900-EA30-43EF-A0B5-B0FAAE32950D}" presName="level3hierChild" presStyleCnt="0"/>
      <dgm:spPr/>
    </dgm:pt>
  </dgm:ptLst>
  <dgm:cxnLst>
    <dgm:cxn modelId="{22026502-BBE9-411B-AA87-1836D193BADB}" type="presOf" srcId="{C2494F3C-248B-4BC4-A942-0D341B55E2DB}" destId="{78743629-4361-49B9-997A-EA858F9F1004}" srcOrd="0" destOrd="0" presId="urn:microsoft.com/office/officeart/2008/layout/HorizontalMultiLevelHierarchy"/>
    <dgm:cxn modelId="{0AF51FC5-FE90-411A-942C-C4AE9D56D22B}" type="presOf" srcId="{7E49D62D-5367-4251-AADC-E879EE06707D}" destId="{5198F4C8-59C9-4711-8F16-FA87388F0D7A}" srcOrd="1" destOrd="0" presId="urn:microsoft.com/office/officeart/2008/layout/HorizontalMultiLevelHierarchy"/>
    <dgm:cxn modelId="{570BBE68-0D26-45B2-AD8A-5852375040B1}" type="presOf" srcId="{C3CDDE28-BD1D-4BFE-A491-E8F75A8E6E24}" destId="{3EC2E591-18C8-4FD6-9F97-4171143BA403}" srcOrd="0" destOrd="0" presId="urn:microsoft.com/office/officeart/2008/layout/HorizontalMultiLevelHierarchy"/>
    <dgm:cxn modelId="{5172B37B-8DCE-4791-99C8-35C7035F74F5}" type="presOf" srcId="{55F65F26-05F6-4287-A948-0A4D202D8F00}" destId="{77B4E17A-7C8B-41CE-BAF7-EC66BC6D136D}" srcOrd="0" destOrd="0" presId="urn:microsoft.com/office/officeart/2008/layout/HorizontalMultiLevelHierarchy"/>
    <dgm:cxn modelId="{71722AFE-EAF3-4C89-8FBA-4841DF84C90E}" srcId="{B76A25FF-6584-4402-8C90-6C36A4B8F25E}" destId="{9F32C03A-255A-4CCA-B495-FD70D4AE897B}" srcOrd="0" destOrd="0" parTransId="{D77D4055-2B94-4988-A2AF-3550481AA5FD}" sibTransId="{F2D6388A-9222-45BF-9B0E-CD7383F54694}"/>
    <dgm:cxn modelId="{A054256E-924B-4AA8-9A55-ACAFF412F47B}" srcId="{9F32C03A-255A-4CCA-B495-FD70D4AE897B}" destId="{C2494F3C-248B-4BC4-A942-0D341B55E2DB}" srcOrd="1" destOrd="0" parTransId="{CE7DBD68-3745-452D-8A86-CF9DF1D71345}" sibTransId="{9F42F098-153C-41E6-9819-0242ABD48DB3}"/>
    <dgm:cxn modelId="{C349695A-6771-4089-80DF-31E34699A9CA}" srcId="{9F32C03A-255A-4CCA-B495-FD70D4AE897B}" destId="{7E4B6A70-87B3-4718-A02D-9101753ED6AF}" srcOrd="2" destOrd="0" parTransId="{2A2B747D-19F4-4A64-BB75-7DF6A92E41EB}" sibTransId="{1FB1C13E-D54D-4455-A75F-D5CA3C4CD580}"/>
    <dgm:cxn modelId="{DF73557F-CE6B-4E2B-BCDA-1088225C91A9}" type="presOf" srcId="{CE7DBD68-3745-452D-8A86-CF9DF1D71345}" destId="{3FD99469-A306-496E-8B91-2B815A0DAD2A}" srcOrd="0" destOrd="0" presId="urn:microsoft.com/office/officeart/2008/layout/HorizontalMultiLevelHierarchy"/>
    <dgm:cxn modelId="{72FAA07E-2D3D-475C-BFC6-96687CE9B299}" srcId="{7E4B6A70-87B3-4718-A02D-9101753ED6AF}" destId="{781BF900-EA30-43EF-A0B5-B0FAAE32950D}" srcOrd="0" destOrd="0" parTransId="{55F65F26-05F6-4287-A948-0A4D202D8F00}" sibTransId="{F66017CA-F80B-46EF-B49F-22DC674C297C}"/>
    <dgm:cxn modelId="{072F2A5A-1492-42EE-8564-73503B552573}" srcId="{C2494F3C-248B-4BC4-A942-0D341B55E2DB}" destId="{248EB6A0-5FB2-46FF-B848-A20D57D464B2}" srcOrd="0" destOrd="0" parTransId="{0543C149-2BF5-43FF-87EE-F8AFCEC8218E}" sibTransId="{DA501962-3995-411F-BF1B-BCE678D11527}"/>
    <dgm:cxn modelId="{AD71F317-5D1D-4BB3-BC85-9B914B881740}" type="presOf" srcId="{55F65F26-05F6-4287-A948-0A4D202D8F00}" destId="{570C1259-CF65-469D-957C-A77CE7F7FC75}" srcOrd="1" destOrd="0" presId="urn:microsoft.com/office/officeart/2008/layout/HorizontalMultiLevelHierarchy"/>
    <dgm:cxn modelId="{81649EA4-BFBD-49EE-B7D4-3BF4A6D7DA60}" type="presOf" srcId="{9F32C03A-255A-4CCA-B495-FD70D4AE897B}" destId="{A8128C2D-DFC4-4021-BFEC-6EFF77CB4CCE}" srcOrd="0" destOrd="0" presId="urn:microsoft.com/office/officeart/2008/layout/HorizontalMultiLevelHierarchy"/>
    <dgm:cxn modelId="{CBD600C5-F6F1-45B3-95B7-CEA354F71584}" type="presOf" srcId="{2A2B747D-19F4-4A64-BB75-7DF6A92E41EB}" destId="{29F409A6-B9AE-47B2-9CFF-B84878E5C398}" srcOrd="0" destOrd="0" presId="urn:microsoft.com/office/officeart/2008/layout/HorizontalMultiLevelHierarchy"/>
    <dgm:cxn modelId="{6FD1C276-D2C9-4685-A7A9-6F85A331A2AD}" type="presOf" srcId="{0543C149-2BF5-43FF-87EE-F8AFCEC8218E}" destId="{F471A51A-A954-42CC-878A-F75A37DF564E}" srcOrd="1" destOrd="0" presId="urn:microsoft.com/office/officeart/2008/layout/HorizontalMultiLevelHierarchy"/>
    <dgm:cxn modelId="{9A4A67EE-0F53-4F83-B42B-618FADEDDDE2}" type="presOf" srcId="{2A2B747D-19F4-4A64-BB75-7DF6A92E41EB}" destId="{DD849384-7422-4B09-95FE-4F3B01DD5DE3}" srcOrd="1" destOrd="0" presId="urn:microsoft.com/office/officeart/2008/layout/HorizontalMultiLevelHierarchy"/>
    <dgm:cxn modelId="{60A85698-98E5-406F-A963-615097623EBA}" type="presOf" srcId="{7E4B6A70-87B3-4718-A02D-9101753ED6AF}" destId="{B0DF92EE-1B1A-496E-9FD5-FA5A6249386A}" srcOrd="0" destOrd="0" presId="urn:microsoft.com/office/officeart/2008/layout/HorizontalMultiLevelHierarchy"/>
    <dgm:cxn modelId="{08F30D4E-3659-4377-A5E8-BEF78B0C2190}" type="presOf" srcId="{CE7DBD68-3745-452D-8A86-CF9DF1D71345}" destId="{29FF1A96-8009-4A6D-975E-7E5933836C01}" srcOrd="1" destOrd="0" presId="urn:microsoft.com/office/officeart/2008/layout/HorizontalMultiLevelHierarchy"/>
    <dgm:cxn modelId="{0317A06C-A7A6-4C5E-AA6E-DB56961FE181}" type="presOf" srcId="{248EB6A0-5FB2-46FF-B848-A20D57D464B2}" destId="{FC5B3867-EBE9-43C9-B142-AF7578ABA093}" srcOrd="0" destOrd="0" presId="urn:microsoft.com/office/officeart/2008/layout/HorizontalMultiLevelHierarchy"/>
    <dgm:cxn modelId="{E9EE00AF-9337-400F-A832-9F7DD8257429}" srcId="{9F32C03A-255A-4CCA-B495-FD70D4AE897B}" destId="{C3CDDE28-BD1D-4BFE-A491-E8F75A8E6E24}" srcOrd="0" destOrd="0" parTransId="{7E49D62D-5367-4251-AADC-E879EE06707D}" sibTransId="{45DF5C92-CA57-4AC1-9B35-A1141903379F}"/>
    <dgm:cxn modelId="{3EC1F4A3-6B4D-4601-8D1F-E7E9096A3627}" type="presOf" srcId="{B76A25FF-6584-4402-8C90-6C36A4B8F25E}" destId="{592B279F-5A51-4EBF-A3E6-FC1C17A53D50}" srcOrd="0" destOrd="0" presId="urn:microsoft.com/office/officeart/2008/layout/HorizontalMultiLevelHierarchy"/>
    <dgm:cxn modelId="{A2225E9C-6B56-4B17-8D94-9FC89C9E216F}" type="presOf" srcId="{7E49D62D-5367-4251-AADC-E879EE06707D}" destId="{D296A8A3-F438-4430-A376-D1FCAD23D1B0}" srcOrd="0" destOrd="0" presId="urn:microsoft.com/office/officeart/2008/layout/HorizontalMultiLevelHierarchy"/>
    <dgm:cxn modelId="{7B7DA7D8-428B-4CA1-AD8B-C4082DA3D952}" type="presOf" srcId="{0543C149-2BF5-43FF-87EE-F8AFCEC8218E}" destId="{784882DA-FF27-4BE6-8D6C-DB6628D6DC98}" srcOrd="0" destOrd="0" presId="urn:microsoft.com/office/officeart/2008/layout/HorizontalMultiLevelHierarchy"/>
    <dgm:cxn modelId="{9B629CC1-19C3-480F-BCAC-5A1502F2487C}" type="presOf" srcId="{781BF900-EA30-43EF-A0B5-B0FAAE32950D}" destId="{F1C3F81F-7BB7-4E5D-AB03-66C51BF6777D}" srcOrd="0" destOrd="0" presId="urn:microsoft.com/office/officeart/2008/layout/HorizontalMultiLevelHierarchy"/>
    <dgm:cxn modelId="{913D0617-897A-4787-B915-DE673D4F0623}" type="presParOf" srcId="{592B279F-5A51-4EBF-A3E6-FC1C17A53D50}" destId="{4B78883A-528A-4A6A-8C93-24E86492C10E}" srcOrd="0" destOrd="0" presId="urn:microsoft.com/office/officeart/2008/layout/HorizontalMultiLevelHierarchy"/>
    <dgm:cxn modelId="{253E11F1-29C7-41FC-B96B-898F384C830C}" type="presParOf" srcId="{4B78883A-528A-4A6A-8C93-24E86492C10E}" destId="{A8128C2D-DFC4-4021-BFEC-6EFF77CB4CCE}" srcOrd="0" destOrd="0" presId="urn:microsoft.com/office/officeart/2008/layout/HorizontalMultiLevelHierarchy"/>
    <dgm:cxn modelId="{6840CE61-0770-4FE1-AEEB-89D7C4E0340A}" type="presParOf" srcId="{4B78883A-528A-4A6A-8C93-24E86492C10E}" destId="{08FEDA99-2D20-4C22-B5F9-1E671493E377}" srcOrd="1" destOrd="0" presId="urn:microsoft.com/office/officeart/2008/layout/HorizontalMultiLevelHierarchy"/>
    <dgm:cxn modelId="{E1E3D07F-D803-4F27-8254-27EC2F284B2B}" type="presParOf" srcId="{08FEDA99-2D20-4C22-B5F9-1E671493E377}" destId="{D296A8A3-F438-4430-A376-D1FCAD23D1B0}" srcOrd="0" destOrd="0" presId="urn:microsoft.com/office/officeart/2008/layout/HorizontalMultiLevelHierarchy"/>
    <dgm:cxn modelId="{3AC1AA09-9CD4-42EA-9240-1F4076C4EEEE}" type="presParOf" srcId="{D296A8A3-F438-4430-A376-D1FCAD23D1B0}" destId="{5198F4C8-59C9-4711-8F16-FA87388F0D7A}" srcOrd="0" destOrd="0" presId="urn:microsoft.com/office/officeart/2008/layout/HorizontalMultiLevelHierarchy"/>
    <dgm:cxn modelId="{D4E12FCB-3F9A-4692-BF45-5DE40620E4CD}" type="presParOf" srcId="{08FEDA99-2D20-4C22-B5F9-1E671493E377}" destId="{28134957-7689-46D2-A76A-435868979B09}" srcOrd="1" destOrd="0" presId="urn:microsoft.com/office/officeart/2008/layout/HorizontalMultiLevelHierarchy"/>
    <dgm:cxn modelId="{79A5A386-AAC7-44B9-A8EA-31B92F37F621}" type="presParOf" srcId="{28134957-7689-46D2-A76A-435868979B09}" destId="{3EC2E591-18C8-4FD6-9F97-4171143BA403}" srcOrd="0" destOrd="0" presId="urn:microsoft.com/office/officeart/2008/layout/HorizontalMultiLevelHierarchy"/>
    <dgm:cxn modelId="{A2A58A61-45DC-40A9-ABB3-DB62CD19362B}" type="presParOf" srcId="{28134957-7689-46D2-A76A-435868979B09}" destId="{35F79182-1217-48C6-BAEC-AB002C92EB54}" srcOrd="1" destOrd="0" presId="urn:microsoft.com/office/officeart/2008/layout/HorizontalMultiLevelHierarchy"/>
    <dgm:cxn modelId="{00E77E00-8175-4997-AA81-0D443DCB4228}" type="presParOf" srcId="{08FEDA99-2D20-4C22-B5F9-1E671493E377}" destId="{3FD99469-A306-496E-8B91-2B815A0DAD2A}" srcOrd="2" destOrd="0" presId="urn:microsoft.com/office/officeart/2008/layout/HorizontalMultiLevelHierarchy"/>
    <dgm:cxn modelId="{F2F894E3-1D2C-4ABB-B236-22AA08C797ED}" type="presParOf" srcId="{3FD99469-A306-496E-8B91-2B815A0DAD2A}" destId="{29FF1A96-8009-4A6D-975E-7E5933836C01}" srcOrd="0" destOrd="0" presId="urn:microsoft.com/office/officeart/2008/layout/HorizontalMultiLevelHierarchy"/>
    <dgm:cxn modelId="{9462B293-8DBB-4DF0-B13B-860691E39259}" type="presParOf" srcId="{08FEDA99-2D20-4C22-B5F9-1E671493E377}" destId="{F18D4361-6EE4-45CC-B9F1-1EF9DE0CE7BE}" srcOrd="3" destOrd="0" presId="urn:microsoft.com/office/officeart/2008/layout/HorizontalMultiLevelHierarchy"/>
    <dgm:cxn modelId="{594646C8-D26E-4960-AFBE-E06B31B270ED}" type="presParOf" srcId="{F18D4361-6EE4-45CC-B9F1-1EF9DE0CE7BE}" destId="{78743629-4361-49B9-997A-EA858F9F1004}" srcOrd="0" destOrd="0" presId="urn:microsoft.com/office/officeart/2008/layout/HorizontalMultiLevelHierarchy"/>
    <dgm:cxn modelId="{63153238-16B9-4DE8-87CD-688EBA3C9B4F}" type="presParOf" srcId="{F18D4361-6EE4-45CC-B9F1-1EF9DE0CE7BE}" destId="{A81D217F-66B5-40B6-B817-0976DE4CE63F}" srcOrd="1" destOrd="0" presId="urn:microsoft.com/office/officeart/2008/layout/HorizontalMultiLevelHierarchy"/>
    <dgm:cxn modelId="{D3B2A815-3178-48A8-B5A7-8E6593D55A5A}" type="presParOf" srcId="{A81D217F-66B5-40B6-B817-0976DE4CE63F}" destId="{784882DA-FF27-4BE6-8D6C-DB6628D6DC98}" srcOrd="0" destOrd="0" presId="urn:microsoft.com/office/officeart/2008/layout/HorizontalMultiLevelHierarchy"/>
    <dgm:cxn modelId="{A3BC77F1-29B5-4870-BD8A-80ACFF62E236}" type="presParOf" srcId="{784882DA-FF27-4BE6-8D6C-DB6628D6DC98}" destId="{F471A51A-A954-42CC-878A-F75A37DF564E}" srcOrd="0" destOrd="0" presId="urn:microsoft.com/office/officeart/2008/layout/HorizontalMultiLevelHierarchy"/>
    <dgm:cxn modelId="{C135A299-4A2F-491B-A6EF-9489C05A879E}" type="presParOf" srcId="{A81D217F-66B5-40B6-B817-0976DE4CE63F}" destId="{E1DF6340-F3BC-4FA8-B709-C2A50DBE77FB}" srcOrd="1" destOrd="0" presId="urn:microsoft.com/office/officeart/2008/layout/HorizontalMultiLevelHierarchy"/>
    <dgm:cxn modelId="{3DFD2F05-3E8E-4F60-9358-2DA3552E218D}" type="presParOf" srcId="{E1DF6340-F3BC-4FA8-B709-C2A50DBE77FB}" destId="{FC5B3867-EBE9-43C9-B142-AF7578ABA093}" srcOrd="0" destOrd="0" presId="urn:microsoft.com/office/officeart/2008/layout/HorizontalMultiLevelHierarchy"/>
    <dgm:cxn modelId="{6105B929-A892-4B90-BD10-368743201AF1}" type="presParOf" srcId="{E1DF6340-F3BC-4FA8-B709-C2A50DBE77FB}" destId="{BAA40DBA-7DBC-481B-8AAC-DDA5C559CE56}" srcOrd="1" destOrd="0" presId="urn:microsoft.com/office/officeart/2008/layout/HorizontalMultiLevelHierarchy"/>
    <dgm:cxn modelId="{B9BD2A9F-15BB-43FF-936E-8DE44445DA63}" type="presParOf" srcId="{08FEDA99-2D20-4C22-B5F9-1E671493E377}" destId="{29F409A6-B9AE-47B2-9CFF-B84878E5C398}" srcOrd="4" destOrd="0" presId="urn:microsoft.com/office/officeart/2008/layout/HorizontalMultiLevelHierarchy"/>
    <dgm:cxn modelId="{BDB7360A-671E-404B-BFCA-6D2AD093272B}" type="presParOf" srcId="{29F409A6-B9AE-47B2-9CFF-B84878E5C398}" destId="{DD849384-7422-4B09-95FE-4F3B01DD5DE3}" srcOrd="0" destOrd="0" presId="urn:microsoft.com/office/officeart/2008/layout/HorizontalMultiLevelHierarchy"/>
    <dgm:cxn modelId="{6321F64B-F61A-4ED3-8A95-6D0E26588508}" type="presParOf" srcId="{08FEDA99-2D20-4C22-B5F9-1E671493E377}" destId="{3E18ACE1-50C4-4D0A-B1DE-9B712E27E4A5}" srcOrd="5" destOrd="0" presId="urn:microsoft.com/office/officeart/2008/layout/HorizontalMultiLevelHierarchy"/>
    <dgm:cxn modelId="{BC75E594-7ECE-4611-ABE1-56E2588AC930}" type="presParOf" srcId="{3E18ACE1-50C4-4D0A-B1DE-9B712E27E4A5}" destId="{B0DF92EE-1B1A-496E-9FD5-FA5A6249386A}" srcOrd="0" destOrd="0" presId="urn:microsoft.com/office/officeart/2008/layout/HorizontalMultiLevelHierarchy"/>
    <dgm:cxn modelId="{E0A4C23F-23A1-4F67-B235-FDFCFC38FA3A}" type="presParOf" srcId="{3E18ACE1-50C4-4D0A-B1DE-9B712E27E4A5}" destId="{EA9CA326-5338-4FDA-B5DB-E65D352D033B}" srcOrd="1" destOrd="0" presId="urn:microsoft.com/office/officeart/2008/layout/HorizontalMultiLevelHierarchy"/>
    <dgm:cxn modelId="{D5ADE791-5F2D-4C9D-9CBB-1400180A2BB2}" type="presParOf" srcId="{EA9CA326-5338-4FDA-B5DB-E65D352D033B}" destId="{77B4E17A-7C8B-41CE-BAF7-EC66BC6D136D}" srcOrd="0" destOrd="0" presId="urn:microsoft.com/office/officeart/2008/layout/HorizontalMultiLevelHierarchy"/>
    <dgm:cxn modelId="{988D9F2B-D5CF-4B6D-A994-C34BC6B6493A}" type="presParOf" srcId="{77B4E17A-7C8B-41CE-BAF7-EC66BC6D136D}" destId="{570C1259-CF65-469D-957C-A77CE7F7FC75}" srcOrd="0" destOrd="0" presId="urn:microsoft.com/office/officeart/2008/layout/HorizontalMultiLevelHierarchy"/>
    <dgm:cxn modelId="{7079FCD1-5791-4090-884D-E5B8942C4585}" type="presParOf" srcId="{EA9CA326-5338-4FDA-B5DB-E65D352D033B}" destId="{0DC3EC79-02FB-4AFC-8572-D8C08E2BD354}" srcOrd="1" destOrd="0" presId="urn:microsoft.com/office/officeart/2008/layout/HorizontalMultiLevelHierarchy"/>
    <dgm:cxn modelId="{824EB3D1-BC45-4953-B373-175A05488A34}" type="presParOf" srcId="{0DC3EC79-02FB-4AFC-8572-D8C08E2BD354}" destId="{F1C3F81F-7BB7-4E5D-AB03-66C51BF6777D}" srcOrd="0" destOrd="0" presId="urn:microsoft.com/office/officeart/2008/layout/HorizontalMultiLevelHierarchy"/>
    <dgm:cxn modelId="{0854985D-F67B-43AC-B0E4-E8F4F8992646}" type="presParOf" srcId="{0DC3EC79-02FB-4AFC-8572-D8C08E2BD354}" destId="{A38AA496-2B32-40EE-B0CD-B929989826B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F5306F-53F5-4C6D-8C74-2BEA27663E16}" type="doc">
      <dgm:prSet loTypeId="urn:microsoft.com/office/officeart/2005/8/layout/vList4" loCatId="list" qsTypeId="urn:microsoft.com/office/officeart/2005/8/quickstyle/3d1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CB5DB474-C05E-40E9-8472-4D8B9CF1E35F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КЛЮЧЕВЫЕ ВЫЗОВЫ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СФЕРЕ ОБЩЕГО ОБРАЗОВАНИЯ</a:t>
          </a:r>
          <a:endParaRPr lang="ru-RU" sz="2400" i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727641-E4CC-45D6-9DEE-F9A42AFC2320}" type="parTrans" cxnId="{F62DDCDE-C9F4-4A08-BBB7-F43AFD3EC2C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10313B-18CE-4B6D-BF7D-7824312A1B43}" type="sibTrans" cxnId="{F62DDCDE-C9F4-4A08-BBB7-F43AFD3EC2C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861C10-DE65-414D-A307-92ECE9EB1BAB}">
      <dgm:prSet custT="1"/>
      <dgm:spPr/>
      <dgm:t>
        <a:bodyPr/>
        <a:lstStyle/>
        <a:p>
          <a:r>
            <a:rPr lang="ru-RU" sz="1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лидирующих позиций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международном исследовании </a:t>
          </a:r>
          <a:r>
            <a:rPr lang="ru-RU" sz="1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качества чтения и понимания текста</a:t>
          </a:r>
          <a:r>
            <a:rPr lang="ru-RU" sz="1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(PIRLS), в международном исследовании </a:t>
          </a:r>
          <a:r>
            <a:rPr lang="ru-RU" sz="1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качества математического и естественно-научного образования</a:t>
          </a:r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(TIMSS) 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6CCE16-9560-417F-BF57-7AD906F6C21B}" type="parTrans" cxnId="{552AEF12-C3D2-4DF2-987B-78CC3AB8EC48}">
      <dgm:prSet/>
      <dgm:spPr/>
      <dgm:t>
        <a:bodyPr/>
        <a:lstStyle/>
        <a:p>
          <a:endParaRPr lang="ru-RU" sz="1800"/>
        </a:p>
      </dgm:t>
    </dgm:pt>
    <dgm:pt modelId="{C3CE6A1E-D6E4-4436-8867-0D75AB94ED29}" type="sibTrans" cxnId="{552AEF12-C3D2-4DF2-987B-78CC3AB8EC48}">
      <dgm:prSet/>
      <dgm:spPr/>
      <dgm:t>
        <a:bodyPr/>
        <a:lstStyle/>
        <a:p>
          <a:endParaRPr lang="ru-RU" sz="1800"/>
        </a:p>
      </dgm:t>
    </dgm:pt>
    <dgm:pt modelId="{1890665D-194D-429A-A8D8-4EAC6E89FD9A}">
      <dgm:prSet custT="1"/>
      <dgm:spPr/>
      <dgm:t>
        <a:bodyPr/>
        <a:lstStyle/>
        <a:p>
          <a:r>
            <a:rPr lang="ru-RU" sz="1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позиций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международной программе </a:t>
          </a:r>
          <a:r>
            <a:rPr lang="ru-RU" sz="1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оценке образовательных достижений учащихся</a:t>
          </a:r>
          <a:r>
            <a:rPr lang="ru-RU" sz="1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(PISA)  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638195-5043-47BA-86A0-E7A3118C96D3}" type="parTrans" cxnId="{EA4F3646-2D49-4972-BD9D-31922291A450}">
      <dgm:prSet/>
      <dgm:spPr/>
      <dgm:t>
        <a:bodyPr/>
        <a:lstStyle/>
        <a:p>
          <a:endParaRPr lang="ru-RU" sz="1800"/>
        </a:p>
      </dgm:t>
    </dgm:pt>
    <dgm:pt modelId="{A8F2D458-25FB-45BD-B6CA-F811D6D3C0F7}" type="sibTrans" cxnId="{EA4F3646-2D49-4972-BD9D-31922291A450}">
      <dgm:prSet/>
      <dgm:spPr/>
      <dgm:t>
        <a:bodyPr/>
        <a:lstStyle/>
        <a:p>
          <a:endParaRPr lang="ru-RU" sz="1800"/>
        </a:p>
      </dgm:t>
    </dgm:pt>
    <dgm:pt modelId="{3D6A1D1B-A149-422D-B0DA-2B41FE2C6AAB}">
      <dgm:prSet custT="1"/>
      <dgm:spPr/>
      <dgm:t>
        <a:bodyPr/>
        <a:lstStyle/>
        <a:p>
          <a:r>
            <a:rPr lang="ru-RU" sz="1800" b="1" i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ОНЛАЙН-ОБРАЗОВАНИЕ</a:t>
          </a:r>
          <a:r>
            <a:rPr lang="ru-RU" sz="18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182FE1-8332-40EC-8F99-D4EF3AD8A4AA}" type="parTrans" cxnId="{54CF10A6-1C98-43D1-BC40-3A5C68F7CD0A}">
      <dgm:prSet/>
      <dgm:spPr/>
      <dgm:t>
        <a:bodyPr/>
        <a:lstStyle/>
        <a:p>
          <a:endParaRPr lang="ru-RU" sz="1800"/>
        </a:p>
      </dgm:t>
    </dgm:pt>
    <dgm:pt modelId="{1357AEAB-7D8B-4223-9538-904BAF211495}" type="sibTrans" cxnId="{54CF10A6-1C98-43D1-BC40-3A5C68F7CD0A}">
      <dgm:prSet/>
      <dgm:spPr/>
      <dgm:t>
        <a:bodyPr/>
        <a:lstStyle/>
        <a:p>
          <a:endParaRPr lang="ru-RU" sz="1800"/>
        </a:p>
      </dgm:t>
    </dgm:pt>
    <dgm:pt modelId="{EFB21EBB-A94B-4FF8-A2B0-5195BE837EFB}" type="pres">
      <dgm:prSet presAssocID="{23F5306F-53F5-4C6D-8C74-2BEA27663E1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F3244F-BE55-49AA-AE59-E4B80FC93347}" type="pres">
      <dgm:prSet presAssocID="{CB5DB474-C05E-40E9-8472-4D8B9CF1E35F}" presName="comp" presStyleCnt="0"/>
      <dgm:spPr/>
    </dgm:pt>
    <dgm:pt modelId="{C617EDAE-D07C-467E-BAF6-27591D2ECABC}" type="pres">
      <dgm:prSet presAssocID="{CB5DB474-C05E-40E9-8472-4D8B9CF1E35F}" presName="box" presStyleLbl="node1" presStyleIdx="0" presStyleCnt="4" custScaleY="100098"/>
      <dgm:spPr/>
      <dgm:t>
        <a:bodyPr/>
        <a:lstStyle/>
        <a:p>
          <a:endParaRPr lang="ru-RU"/>
        </a:p>
      </dgm:t>
    </dgm:pt>
    <dgm:pt modelId="{AA8AB3BC-F292-4F24-A5BB-DAAF244CC638}" type="pres">
      <dgm:prSet presAssocID="{CB5DB474-C05E-40E9-8472-4D8B9CF1E35F}" presName="img" presStyleLbl="fgImgPlace1" presStyleIdx="0" presStyleCnt="4" custScaleX="95167" custScaleY="92757" custLinFactNeighborX="-1306" custLinFactNeighborY="363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8F74A7D-4454-49BD-95E3-D1C7AF2D4100}" type="pres">
      <dgm:prSet presAssocID="{CB5DB474-C05E-40E9-8472-4D8B9CF1E35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19E12-A29C-4700-8DFE-A4F06CDD9D7C}" type="pres">
      <dgm:prSet presAssocID="{2A10313B-18CE-4B6D-BF7D-7824312A1B43}" presName="spacer" presStyleCnt="0"/>
      <dgm:spPr/>
    </dgm:pt>
    <dgm:pt modelId="{80113199-AF4E-4F90-BC20-BC1270293D82}" type="pres">
      <dgm:prSet presAssocID="{B7861C10-DE65-414D-A307-92ECE9EB1BAB}" presName="comp" presStyleCnt="0"/>
      <dgm:spPr/>
    </dgm:pt>
    <dgm:pt modelId="{70C37B6D-4B1F-461B-B79D-97B9A74DCF32}" type="pres">
      <dgm:prSet presAssocID="{B7861C10-DE65-414D-A307-92ECE9EB1BAB}" presName="box" presStyleLbl="node1" presStyleIdx="1" presStyleCnt="4"/>
      <dgm:spPr/>
      <dgm:t>
        <a:bodyPr/>
        <a:lstStyle/>
        <a:p>
          <a:endParaRPr lang="ru-RU"/>
        </a:p>
      </dgm:t>
    </dgm:pt>
    <dgm:pt modelId="{B34DB6E1-23EC-4FD2-A30D-93F5DF22785B}" type="pres">
      <dgm:prSet presAssocID="{B7861C10-DE65-414D-A307-92ECE9EB1BAB}" presName="img" presStyleLbl="fgImgPlace1" presStyleIdx="1" presStyleCnt="4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95EFCA4-26EF-41A8-A7C4-930CC87FF8C4}" type="pres">
      <dgm:prSet presAssocID="{B7861C10-DE65-414D-A307-92ECE9EB1BA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C9908-08F4-4CE7-B69A-49933FE53CB9}" type="pres">
      <dgm:prSet presAssocID="{C3CE6A1E-D6E4-4436-8867-0D75AB94ED29}" presName="spacer" presStyleCnt="0"/>
      <dgm:spPr/>
    </dgm:pt>
    <dgm:pt modelId="{8E292E2E-5F8A-4F75-A105-BAF21161BD43}" type="pres">
      <dgm:prSet presAssocID="{1890665D-194D-429A-A8D8-4EAC6E89FD9A}" presName="comp" presStyleCnt="0"/>
      <dgm:spPr/>
    </dgm:pt>
    <dgm:pt modelId="{41BF62D8-AF6C-438A-9E98-A0CA712E9A2A}" type="pres">
      <dgm:prSet presAssocID="{1890665D-194D-429A-A8D8-4EAC6E89FD9A}" presName="box" presStyleLbl="node1" presStyleIdx="2" presStyleCnt="4"/>
      <dgm:spPr/>
      <dgm:t>
        <a:bodyPr/>
        <a:lstStyle/>
        <a:p>
          <a:endParaRPr lang="ru-RU"/>
        </a:p>
      </dgm:t>
    </dgm:pt>
    <dgm:pt modelId="{E9C47DD8-6C0F-4471-AD3B-C3CA26707B11}" type="pres">
      <dgm:prSet presAssocID="{1890665D-194D-429A-A8D8-4EAC6E89FD9A}" presName="img" presStyleLbl="fgImgPlace1" presStyleIdx="2" presStyleCnt="4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F9EF4F9-35D5-4AAA-9171-329DFB995D96}" type="pres">
      <dgm:prSet presAssocID="{1890665D-194D-429A-A8D8-4EAC6E89FD9A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C85C0-1337-435E-8056-5E8F7EEA95C4}" type="pres">
      <dgm:prSet presAssocID="{A8F2D458-25FB-45BD-B6CA-F811D6D3C0F7}" presName="spacer" presStyleCnt="0"/>
      <dgm:spPr/>
    </dgm:pt>
    <dgm:pt modelId="{C4BB9736-6C63-42F0-9DD1-C7351553F2E5}" type="pres">
      <dgm:prSet presAssocID="{3D6A1D1B-A149-422D-B0DA-2B41FE2C6AAB}" presName="comp" presStyleCnt="0"/>
      <dgm:spPr/>
    </dgm:pt>
    <dgm:pt modelId="{8B7032A7-9E82-4BF5-8372-760FC0ABC387}" type="pres">
      <dgm:prSet presAssocID="{3D6A1D1B-A149-422D-B0DA-2B41FE2C6AAB}" presName="box" presStyleLbl="node1" presStyleIdx="3" presStyleCnt="4"/>
      <dgm:spPr/>
      <dgm:t>
        <a:bodyPr/>
        <a:lstStyle/>
        <a:p>
          <a:endParaRPr lang="ru-RU"/>
        </a:p>
      </dgm:t>
    </dgm:pt>
    <dgm:pt modelId="{DB21298E-2F4E-430A-82F9-E2DEB84A73D1}" type="pres">
      <dgm:prSet presAssocID="{3D6A1D1B-A149-422D-B0DA-2B41FE2C6AAB}" presName="img" presStyleLbl="fgImgPlace1" presStyleIdx="3" presStyleCnt="4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8F1A28B-A5A1-446E-AFA5-FC202AF92B06}" type="pres">
      <dgm:prSet presAssocID="{3D6A1D1B-A149-422D-B0DA-2B41FE2C6AA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18D33B-C7BB-488A-9968-EE432B21A980}" type="presOf" srcId="{1890665D-194D-429A-A8D8-4EAC6E89FD9A}" destId="{DF9EF4F9-35D5-4AAA-9171-329DFB995D96}" srcOrd="1" destOrd="0" presId="urn:microsoft.com/office/officeart/2005/8/layout/vList4"/>
    <dgm:cxn modelId="{0EA98FCB-A066-4FDE-8083-639E11BE4940}" type="presOf" srcId="{CB5DB474-C05E-40E9-8472-4D8B9CF1E35F}" destId="{78F74A7D-4454-49BD-95E3-D1C7AF2D4100}" srcOrd="1" destOrd="0" presId="urn:microsoft.com/office/officeart/2005/8/layout/vList4"/>
    <dgm:cxn modelId="{6BC0C42F-025F-459A-BA33-0A7BEAF07E0F}" type="presOf" srcId="{B7861C10-DE65-414D-A307-92ECE9EB1BAB}" destId="{70C37B6D-4B1F-461B-B79D-97B9A74DCF32}" srcOrd="0" destOrd="0" presId="urn:microsoft.com/office/officeart/2005/8/layout/vList4"/>
    <dgm:cxn modelId="{EA4F3646-2D49-4972-BD9D-31922291A450}" srcId="{23F5306F-53F5-4C6D-8C74-2BEA27663E16}" destId="{1890665D-194D-429A-A8D8-4EAC6E89FD9A}" srcOrd="2" destOrd="0" parTransId="{C2638195-5043-47BA-86A0-E7A3118C96D3}" sibTransId="{A8F2D458-25FB-45BD-B6CA-F811D6D3C0F7}"/>
    <dgm:cxn modelId="{54CF10A6-1C98-43D1-BC40-3A5C68F7CD0A}" srcId="{23F5306F-53F5-4C6D-8C74-2BEA27663E16}" destId="{3D6A1D1B-A149-422D-B0DA-2B41FE2C6AAB}" srcOrd="3" destOrd="0" parTransId="{C2182FE1-8332-40EC-8F99-D4EF3AD8A4AA}" sibTransId="{1357AEAB-7D8B-4223-9538-904BAF211495}"/>
    <dgm:cxn modelId="{E32F9BAB-02D6-452F-8288-05FFEC9E09AD}" type="presOf" srcId="{CB5DB474-C05E-40E9-8472-4D8B9CF1E35F}" destId="{C617EDAE-D07C-467E-BAF6-27591D2ECABC}" srcOrd="0" destOrd="0" presId="urn:microsoft.com/office/officeart/2005/8/layout/vList4"/>
    <dgm:cxn modelId="{505716FD-9937-4F1B-8C24-BF53709B7D4A}" type="presOf" srcId="{3D6A1D1B-A149-422D-B0DA-2B41FE2C6AAB}" destId="{08F1A28B-A5A1-446E-AFA5-FC202AF92B06}" srcOrd="1" destOrd="0" presId="urn:microsoft.com/office/officeart/2005/8/layout/vList4"/>
    <dgm:cxn modelId="{92454643-AA75-4235-9CD3-C955C07FC4EF}" type="presOf" srcId="{23F5306F-53F5-4C6D-8C74-2BEA27663E16}" destId="{EFB21EBB-A94B-4FF8-A2B0-5195BE837EFB}" srcOrd="0" destOrd="0" presId="urn:microsoft.com/office/officeart/2005/8/layout/vList4"/>
    <dgm:cxn modelId="{D4FA0F3D-A471-464D-962B-4AA785249CFD}" type="presOf" srcId="{B7861C10-DE65-414D-A307-92ECE9EB1BAB}" destId="{295EFCA4-26EF-41A8-A7C4-930CC87FF8C4}" srcOrd="1" destOrd="0" presId="urn:microsoft.com/office/officeart/2005/8/layout/vList4"/>
    <dgm:cxn modelId="{D5018235-D0C9-40C4-A9BA-B1FABEAC77E4}" type="presOf" srcId="{1890665D-194D-429A-A8D8-4EAC6E89FD9A}" destId="{41BF62D8-AF6C-438A-9E98-A0CA712E9A2A}" srcOrd="0" destOrd="0" presId="urn:microsoft.com/office/officeart/2005/8/layout/vList4"/>
    <dgm:cxn modelId="{552AEF12-C3D2-4DF2-987B-78CC3AB8EC48}" srcId="{23F5306F-53F5-4C6D-8C74-2BEA27663E16}" destId="{B7861C10-DE65-414D-A307-92ECE9EB1BAB}" srcOrd="1" destOrd="0" parTransId="{8D6CCE16-9560-417F-BF57-7AD906F6C21B}" sibTransId="{C3CE6A1E-D6E4-4436-8867-0D75AB94ED29}"/>
    <dgm:cxn modelId="{25AEE3B2-80C9-4DC6-8180-90C8757F7735}" type="presOf" srcId="{3D6A1D1B-A149-422D-B0DA-2B41FE2C6AAB}" destId="{8B7032A7-9E82-4BF5-8372-760FC0ABC387}" srcOrd="0" destOrd="0" presId="urn:microsoft.com/office/officeart/2005/8/layout/vList4"/>
    <dgm:cxn modelId="{F62DDCDE-C9F4-4A08-BBB7-F43AFD3EC2C0}" srcId="{23F5306F-53F5-4C6D-8C74-2BEA27663E16}" destId="{CB5DB474-C05E-40E9-8472-4D8B9CF1E35F}" srcOrd="0" destOrd="0" parTransId="{86727641-E4CC-45D6-9DEE-F9A42AFC2320}" sibTransId="{2A10313B-18CE-4B6D-BF7D-7824312A1B43}"/>
    <dgm:cxn modelId="{129D8D4A-2476-41A2-A736-D007838B4E75}" type="presParOf" srcId="{EFB21EBB-A94B-4FF8-A2B0-5195BE837EFB}" destId="{C1F3244F-BE55-49AA-AE59-E4B80FC93347}" srcOrd="0" destOrd="0" presId="urn:microsoft.com/office/officeart/2005/8/layout/vList4"/>
    <dgm:cxn modelId="{BE7D678C-6255-47F8-9CC8-75ED7A5C2918}" type="presParOf" srcId="{C1F3244F-BE55-49AA-AE59-E4B80FC93347}" destId="{C617EDAE-D07C-467E-BAF6-27591D2ECABC}" srcOrd="0" destOrd="0" presId="urn:microsoft.com/office/officeart/2005/8/layout/vList4"/>
    <dgm:cxn modelId="{35FD9DBE-6F33-4B95-B855-48312C01BC31}" type="presParOf" srcId="{C1F3244F-BE55-49AA-AE59-E4B80FC93347}" destId="{AA8AB3BC-F292-4F24-A5BB-DAAF244CC638}" srcOrd="1" destOrd="0" presId="urn:microsoft.com/office/officeart/2005/8/layout/vList4"/>
    <dgm:cxn modelId="{057336AC-FFD4-444C-A86C-1DE8D4999C61}" type="presParOf" srcId="{C1F3244F-BE55-49AA-AE59-E4B80FC93347}" destId="{78F74A7D-4454-49BD-95E3-D1C7AF2D4100}" srcOrd="2" destOrd="0" presId="urn:microsoft.com/office/officeart/2005/8/layout/vList4"/>
    <dgm:cxn modelId="{1B52BE7F-F1B4-4D1A-B21D-0E08467FBBE7}" type="presParOf" srcId="{EFB21EBB-A94B-4FF8-A2B0-5195BE837EFB}" destId="{F5719E12-A29C-4700-8DFE-A4F06CDD9D7C}" srcOrd="1" destOrd="0" presId="urn:microsoft.com/office/officeart/2005/8/layout/vList4"/>
    <dgm:cxn modelId="{8F52C432-A1D3-4302-997E-CD2EB4F14248}" type="presParOf" srcId="{EFB21EBB-A94B-4FF8-A2B0-5195BE837EFB}" destId="{80113199-AF4E-4F90-BC20-BC1270293D82}" srcOrd="2" destOrd="0" presId="urn:microsoft.com/office/officeart/2005/8/layout/vList4"/>
    <dgm:cxn modelId="{15389D3B-2BDE-4DBA-95F6-23D6C2C7413B}" type="presParOf" srcId="{80113199-AF4E-4F90-BC20-BC1270293D82}" destId="{70C37B6D-4B1F-461B-B79D-97B9A74DCF32}" srcOrd="0" destOrd="0" presId="urn:microsoft.com/office/officeart/2005/8/layout/vList4"/>
    <dgm:cxn modelId="{C804189E-537D-4DBC-8620-18A322C6BD8B}" type="presParOf" srcId="{80113199-AF4E-4F90-BC20-BC1270293D82}" destId="{B34DB6E1-23EC-4FD2-A30D-93F5DF22785B}" srcOrd="1" destOrd="0" presId="urn:microsoft.com/office/officeart/2005/8/layout/vList4"/>
    <dgm:cxn modelId="{5A32AE23-6408-4543-8089-077E2E16AC62}" type="presParOf" srcId="{80113199-AF4E-4F90-BC20-BC1270293D82}" destId="{295EFCA4-26EF-41A8-A7C4-930CC87FF8C4}" srcOrd="2" destOrd="0" presId="urn:microsoft.com/office/officeart/2005/8/layout/vList4"/>
    <dgm:cxn modelId="{9222AF10-8EAB-410F-9A73-183EBE9BDAFB}" type="presParOf" srcId="{EFB21EBB-A94B-4FF8-A2B0-5195BE837EFB}" destId="{924C9908-08F4-4CE7-B69A-49933FE53CB9}" srcOrd="3" destOrd="0" presId="urn:microsoft.com/office/officeart/2005/8/layout/vList4"/>
    <dgm:cxn modelId="{4DFF960A-6752-4527-86D6-2DE7ECDA6A0B}" type="presParOf" srcId="{EFB21EBB-A94B-4FF8-A2B0-5195BE837EFB}" destId="{8E292E2E-5F8A-4F75-A105-BAF21161BD43}" srcOrd="4" destOrd="0" presId="urn:microsoft.com/office/officeart/2005/8/layout/vList4"/>
    <dgm:cxn modelId="{C578F713-776D-4031-975C-C125C1912878}" type="presParOf" srcId="{8E292E2E-5F8A-4F75-A105-BAF21161BD43}" destId="{41BF62D8-AF6C-438A-9E98-A0CA712E9A2A}" srcOrd="0" destOrd="0" presId="urn:microsoft.com/office/officeart/2005/8/layout/vList4"/>
    <dgm:cxn modelId="{F540DB1D-FA59-4057-8DC1-EC45847216AE}" type="presParOf" srcId="{8E292E2E-5F8A-4F75-A105-BAF21161BD43}" destId="{E9C47DD8-6C0F-4471-AD3B-C3CA26707B11}" srcOrd="1" destOrd="0" presId="urn:microsoft.com/office/officeart/2005/8/layout/vList4"/>
    <dgm:cxn modelId="{711E60D5-56A2-4CA9-9064-66F598C83A6E}" type="presParOf" srcId="{8E292E2E-5F8A-4F75-A105-BAF21161BD43}" destId="{DF9EF4F9-35D5-4AAA-9171-329DFB995D96}" srcOrd="2" destOrd="0" presId="urn:microsoft.com/office/officeart/2005/8/layout/vList4"/>
    <dgm:cxn modelId="{51FEC41F-FF3B-4ED9-A079-A3705F21A8A9}" type="presParOf" srcId="{EFB21EBB-A94B-4FF8-A2B0-5195BE837EFB}" destId="{2ECC85C0-1337-435E-8056-5E8F7EEA95C4}" srcOrd="5" destOrd="0" presId="urn:microsoft.com/office/officeart/2005/8/layout/vList4"/>
    <dgm:cxn modelId="{DA11A1FD-A337-485D-AA3F-A46EB40FBAFE}" type="presParOf" srcId="{EFB21EBB-A94B-4FF8-A2B0-5195BE837EFB}" destId="{C4BB9736-6C63-42F0-9DD1-C7351553F2E5}" srcOrd="6" destOrd="0" presId="urn:microsoft.com/office/officeart/2005/8/layout/vList4"/>
    <dgm:cxn modelId="{C279D854-8B73-4389-A23C-BDCBD66516A8}" type="presParOf" srcId="{C4BB9736-6C63-42F0-9DD1-C7351553F2E5}" destId="{8B7032A7-9E82-4BF5-8372-760FC0ABC387}" srcOrd="0" destOrd="0" presId="urn:microsoft.com/office/officeart/2005/8/layout/vList4"/>
    <dgm:cxn modelId="{FDA1C68A-6CCD-4514-B29E-3DCB758E9E01}" type="presParOf" srcId="{C4BB9736-6C63-42F0-9DD1-C7351553F2E5}" destId="{DB21298E-2F4E-430A-82F9-E2DEB84A73D1}" srcOrd="1" destOrd="0" presId="urn:microsoft.com/office/officeart/2005/8/layout/vList4"/>
    <dgm:cxn modelId="{A24109C9-F7A1-4DF5-AF81-C21E9CC7045B}" type="presParOf" srcId="{C4BB9736-6C63-42F0-9DD1-C7351553F2E5}" destId="{08F1A28B-A5A1-446E-AFA5-FC202AF92B0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B4E17A-7C8B-41CE-BAF7-EC66BC6D136D}">
      <dsp:nvSpPr>
        <dsp:cNvPr id="0" name=""/>
        <dsp:cNvSpPr/>
      </dsp:nvSpPr>
      <dsp:spPr>
        <a:xfrm>
          <a:off x="5536216" y="4166902"/>
          <a:ext cx="7119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1947" y="45720"/>
              </a:lnTo>
            </a:path>
          </a:pathLst>
        </a:custGeom>
        <a:noFill/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74392" y="4194824"/>
        <a:ext cx="35597" cy="35597"/>
      </dsp:txXfrm>
    </dsp:sp>
    <dsp:sp modelId="{29F409A6-B9AE-47B2-9CFF-B84878E5C398}">
      <dsp:nvSpPr>
        <dsp:cNvPr id="0" name=""/>
        <dsp:cNvSpPr/>
      </dsp:nvSpPr>
      <dsp:spPr>
        <a:xfrm>
          <a:off x="1264531" y="2856015"/>
          <a:ext cx="711947" cy="1356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5973" y="0"/>
              </a:lnTo>
              <a:lnTo>
                <a:pt x="355973" y="1356607"/>
              </a:lnTo>
              <a:lnTo>
                <a:pt x="711947" y="1356607"/>
              </a:lnTo>
            </a:path>
          </a:pathLst>
        </a:custGeom>
        <a:noFill/>
        <a:ln w="222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82203" y="3496017"/>
        <a:ext cx="76603" cy="76603"/>
      </dsp:txXfrm>
    </dsp:sp>
    <dsp:sp modelId="{784882DA-FF27-4BE6-8D6C-DB6628D6DC98}">
      <dsp:nvSpPr>
        <dsp:cNvPr id="0" name=""/>
        <dsp:cNvSpPr/>
      </dsp:nvSpPr>
      <dsp:spPr>
        <a:xfrm>
          <a:off x="5536216" y="2810295"/>
          <a:ext cx="7119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1947" y="45720"/>
              </a:lnTo>
            </a:path>
          </a:pathLst>
        </a:custGeom>
        <a:noFill/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74392" y="2838216"/>
        <a:ext cx="35597" cy="35597"/>
      </dsp:txXfrm>
    </dsp:sp>
    <dsp:sp modelId="{3FD99469-A306-496E-8B91-2B815A0DAD2A}">
      <dsp:nvSpPr>
        <dsp:cNvPr id="0" name=""/>
        <dsp:cNvSpPr/>
      </dsp:nvSpPr>
      <dsp:spPr>
        <a:xfrm>
          <a:off x="1264531" y="2810295"/>
          <a:ext cx="7119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1947" y="45720"/>
              </a:lnTo>
            </a:path>
          </a:pathLst>
        </a:custGeom>
        <a:noFill/>
        <a:ln w="222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02706" y="2838216"/>
        <a:ext cx="35597" cy="35597"/>
      </dsp:txXfrm>
    </dsp:sp>
    <dsp:sp modelId="{D296A8A3-F438-4430-A376-D1FCAD23D1B0}">
      <dsp:nvSpPr>
        <dsp:cNvPr id="0" name=""/>
        <dsp:cNvSpPr/>
      </dsp:nvSpPr>
      <dsp:spPr>
        <a:xfrm>
          <a:off x="1264531" y="1499408"/>
          <a:ext cx="711947" cy="1356607"/>
        </a:xfrm>
        <a:custGeom>
          <a:avLst/>
          <a:gdLst/>
          <a:ahLst/>
          <a:cxnLst/>
          <a:rect l="0" t="0" r="0" b="0"/>
          <a:pathLst>
            <a:path>
              <a:moveTo>
                <a:pt x="0" y="1356607"/>
              </a:moveTo>
              <a:lnTo>
                <a:pt x="355973" y="1356607"/>
              </a:lnTo>
              <a:lnTo>
                <a:pt x="355973" y="0"/>
              </a:lnTo>
              <a:lnTo>
                <a:pt x="711947" y="0"/>
              </a:lnTo>
            </a:path>
          </a:pathLst>
        </a:custGeom>
        <a:noFill/>
        <a:ln w="222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82203" y="2139409"/>
        <a:ext cx="76603" cy="76603"/>
      </dsp:txXfrm>
    </dsp:sp>
    <dsp:sp modelId="{A8128C2D-DFC4-4021-BFEC-6EFF77CB4CCE}">
      <dsp:nvSpPr>
        <dsp:cNvPr id="0" name=""/>
        <dsp:cNvSpPr/>
      </dsp:nvSpPr>
      <dsp:spPr>
        <a:xfrm rot="16200000">
          <a:off x="-2134126" y="2313372"/>
          <a:ext cx="5712030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/>
            <a:t>Пространство развертывания инноваций</a:t>
          </a:r>
        </a:p>
      </dsp:txBody>
      <dsp:txXfrm>
        <a:off x="-2134126" y="2313372"/>
        <a:ext cx="5712030" cy="1085285"/>
      </dsp:txXfrm>
    </dsp:sp>
    <dsp:sp modelId="{3EC2E591-18C8-4FD6-9F97-4171143BA403}">
      <dsp:nvSpPr>
        <dsp:cNvPr id="0" name=""/>
        <dsp:cNvSpPr/>
      </dsp:nvSpPr>
      <dsp:spPr>
        <a:xfrm>
          <a:off x="1976479" y="956765"/>
          <a:ext cx="3559737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Локальный уровень – на уровне конкретного </a:t>
          </a:r>
          <a:r>
            <a:rPr lang="ru-RU" sz="2200" kern="1200" dirty="0" smtClean="0"/>
            <a:t>учреждения</a:t>
          </a:r>
          <a:endParaRPr lang="ru-RU" sz="2200" kern="1200" dirty="0"/>
        </a:p>
      </dsp:txBody>
      <dsp:txXfrm>
        <a:off x="1976479" y="956765"/>
        <a:ext cx="3559737" cy="1085285"/>
      </dsp:txXfrm>
    </dsp:sp>
    <dsp:sp modelId="{78743629-4361-49B9-997A-EA858F9F1004}">
      <dsp:nvSpPr>
        <dsp:cNvPr id="0" name=""/>
        <dsp:cNvSpPr/>
      </dsp:nvSpPr>
      <dsp:spPr>
        <a:xfrm>
          <a:off x="1976479" y="2313372"/>
          <a:ext cx="3559737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Региональный уровень – региональная инновационная площадка (РИП)</a:t>
          </a:r>
        </a:p>
      </dsp:txBody>
      <dsp:txXfrm>
        <a:off x="1976479" y="2313372"/>
        <a:ext cx="3559737" cy="1085285"/>
      </dsp:txXfrm>
    </dsp:sp>
    <dsp:sp modelId="{FC5B3867-EBE9-43C9-B142-AF7578ABA093}">
      <dsp:nvSpPr>
        <dsp:cNvPr id="0" name=""/>
        <dsp:cNvSpPr/>
      </dsp:nvSpPr>
      <dsp:spPr>
        <a:xfrm>
          <a:off x="6248164" y="2313372"/>
          <a:ext cx="3559737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Конкурсный отбор</a:t>
          </a:r>
          <a:endParaRPr lang="ru-RU" sz="2200" kern="1200" dirty="0"/>
        </a:p>
      </dsp:txBody>
      <dsp:txXfrm>
        <a:off x="6248164" y="2313372"/>
        <a:ext cx="3559737" cy="1085285"/>
      </dsp:txXfrm>
    </dsp:sp>
    <dsp:sp modelId="{B0DF92EE-1B1A-496E-9FD5-FA5A6249386A}">
      <dsp:nvSpPr>
        <dsp:cNvPr id="0" name=""/>
        <dsp:cNvSpPr/>
      </dsp:nvSpPr>
      <dsp:spPr>
        <a:xfrm>
          <a:off x="1976479" y="3669979"/>
          <a:ext cx="3559737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Федеральный уровень – федеральная инновационная площадка (ФИП)</a:t>
          </a:r>
        </a:p>
      </dsp:txBody>
      <dsp:txXfrm>
        <a:off x="1976479" y="3669979"/>
        <a:ext cx="3559737" cy="1085285"/>
      </dsp:txXfrm>
    </dsp:sp>
    <dsp:sp modelId="{F1C3F81F-7BB7-4E5D-AB03-66C51BF6777D}">
      <dsp:nvSpPr>
        <dsp:cNvPr id="0" name=""/>
        <dsp:cNvSpPr/>
      </dsp:nvSpPr>
      <dsp:spPr>
        <a:xfrm>
          <a:off x="6248164" y="3669979"/>
          <a:ext cx="3559737" cy="1085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Конкурсный отбор</a:t>
          </a:r>
          <a:endParaRPr lang="ru-RU" sz="2200" kern="1200" dirty="0"/>
        </a:p>
      </dsp:txBody>
      <dsp:txXfrm>
        <a:off x="6248164" y="3669979"/>
        <a:ext cx="3559737" cy="1085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7EDAE-D07C-467E-BAF6-27591D2ECABC}">
      <dsp:nvSpPr>
        <dsp:cNvPr id="0" name=""/>
        <dsp:cNvSpPr/>
      </dsp:nvSpPr>
      <dsp:spPr>
        <a:xfrm>
          <a:off x="0" y="0"/>
          <a:ext cx="10153403" cy="1315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l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КЛЮЧЕВЫЕ ВЫЗОВЫ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СФЕРЕ ОБЩЕГО ОБРАЗОВАНИЯ</a:t>
          </a:r>
          <a:endParaRPr lang="ru-RU" sz="2400" i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2060" y="0"/>
        <a:ext cx="7991342" cy="1315087"/>
      </dsp:txXfrm>
    </dsp:sp>
    <dsp:sp modelId="{AA8AB3BC-F292-4F24-A5BB-DAAF244CC638}">
      <dsp:nvSpPr>
        <dsp:cNvPr id="0" name=""/>
        <dsp:cNvSpPr/>
      </dsp:nvSpPr>
      <dsp:spPr>
        <a:xfrm>
          <a:off x="153930" y="208334"/>
          <a:ext cx="1932537" cy="974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0C37B6D-4B1F-461B-B79D-97B9A74DCF32}">
      <dsp:nvSpPr>
        <dsp:cNvPr id="0" name=""/>
        <dsp:cNvSpPr/>
      </dsp:nvSpPr>
      <dsp:spPr>
        <a:xfrm>
          <a:off x="0" y="1446468"/>
          <a:ext cx="10153403" cy="1313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l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лидирующих позиций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международном исследовании </a:t>
          </a:r>
          <a:r>
            <a:rPr lang="ru-RU" sz="18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качества чтения и понимания текста</a:t>
          </a:r>
          <a:r>
            <a:rPr lang="ru-RU" sz="1800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(PIRLS), в международном исследовании </a:t>
          </a:r>
          <a:r>
            <a:rPr lang="ru-RU" sz="18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качества математического и естественно-научного образования</a:t>
          </a: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(TIMSS) 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2060" y="1446468"/>
        <a:ext cx="7991342" cy="1313800"/>
      </dsp:txXfrm>
    </dsp:sp>
    <dsp:sp modelId="{B34DB6E1-23EC-4FD2-A30D-93F5DF22785B}">
      <dsp:nvSpPr>
        <dsp:cNvPr id="0" name=""/>
        <dsp:cNvSpPr/>
      </dsp:nvSpPr>
      <dsp:spPr>
        <a:xfrm>
          <a:off x="131380" y="1577848"/>
          <a:ext cx="2030680" cy="10510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1BF62D8-AF6C-438A-9E98-A0CA712E9A2A}">
      <dsp:nvSpPr>
        <dsp:cNvPr id="0" name=""/>
        <dsp:cNvSpPr/>
      </dsp:nvSpPr>
      <dsp:spPr>
        <a:xfrm>
          <a:off x="0" y="2891648"/>
          <a:ext cx="10153403" cy="1313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l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позиций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международной программе </a:t>
          </a:r>
          <a:r>
            <a:rPr lang="ru-RU" sz="18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оценке образовательных достижений учащихся</a:t>
          </a:r>
          <a:r>
            <a:rPr lang="ru-RU" sz="1800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(PISA)  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2060" y="2891648"/>
        <a:ext cx="7991342" cy="1313800"/>
      </dsp:txXfrm>
    </dsp:sp>
    <dsp:sp modelId="{E9C47DD8-6C0F-4471-AD3B-C3CA26707B11}">
      <dsp:nvSpPr>
        <dsp:cNvPr id="0" name=""/>
        <dsp:cNvSpPr/>
      </dsp:nvSpPr>
      <dsp:spPr>
        <a:xfrm>
          <a:off x="131380" y="3023028"/>
          <a:ext cx="2030680" cy="10510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B7032A7-9E82-4BF5-8372-760FC0ABC387}">
      <dsp:nvSpPr>
        <dsp:cNvPr id="0" name=""/>
        <dsp:cNvSpPr/>
      </dsp:nvSpPr>
      <dsp:spPr>
        <a:xfrm>
          <a:off x="0" y="4336828"/>
          <a:ext cx="10153403" cy="1313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l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ОНЛАЙН-ОБРАЗОВАНИЕ</a:t>
          </a:r>
          <a:r>
            <a:rPr lang="ru-RU" sz="18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(Постановление Правительства РФ от 26.12.2017 №1642 «Об утверждении государственной программы Российской Федерации «Развитие образования»)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2060" y="4336828"/>
        <a:ext cx="7991342" cy="1313800"/>
      </dsp:txXfrm>
    </dsp:sp>
    <dsp:sp modelId="{DB21298E-2F4E-430A-82F9-E2DEB84A73D1}">
      <dsp:nvSpPr>
        <dsp:cNvPr id="0" name=""/>
        <dsp:cNvSpPr/>
      </dsp:nvSpPr>
      <dsp:spPr>
        <a:xfrm>
          <a:off x="131380" y="4468209"/>
          <a:ext cx="2030680" cy="10510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4D7352F-2585-4C2F-8CC9-2E9C6FB0DEDB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48F6366-C0C0-4D5C-BD6A-DE5DDDD73D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734F25-39F3-4968-B52D-6F49BB5E5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532" y="193964"/>
            <a:ext cx="9856520" cy="272736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ИННОВАЦИОННЫЕ ТРЕНДЫ В СИСТЕМЕ ОБЩЕГО ОБРАЗОВАНИЯ В АСПЕКТЕ ВВЕДЕНИЯ ФЕДЕРАЛЬНЫХ ГОСУДАРСТВЕННЫХ ОБРАЗОВАТЕЛЬНЫХ СТАНДАРТОВ ОБЩЕГО ОБРАЗОВАНИЯ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6DD5248-BB11-4264-A4C0-D50678B27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628" y="4331485"/>
            <a:ext cx="10409275" cy="16557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</a:rPr>
              <a:t>Ильина Анна </a:t>
            </a:r>
            <a:r>
              <a:rPr lang="ru-RU" b="1" dirty="0" smtClean="0">
                <a:solidFill>
                  <a:schemeClr val="tx1"/>
                </a:solidFill>
              </a:rPr>
              <a:t>Владимировна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cap="none" dirty="0" smtClean="0">
                <a:solidFill>
                  <a:schemeClr val="tx1"/>
                </a:solidFill>
              </a:rPr>
              <a:t>кандидат педагогических наук, доцент, заведующий центром учебно-методического и научного сопровождения обучения детей с особыми образовательными потребностями ГБУ ДПО ЧИППКРО, член учебно-методического объединения в системе общего образования в челябинской области </a:t>
            </a:r>
            <a:endParaRPr lang="ru-RU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0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528" y="394991"/>
            <a:ext cx="10058401" cy="5067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90604" y="5320144"/>
            <a:ext cx="11672248" cy="89064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ИННОВАЦИИ В ШКОЛЕ </a:t>
            </a:r>
            <a:r>
              <a:rPr lang="ru-RU" sz="2000" dirty="0">
                <a:solidFill>
                  <a:srgbClr val="C00000"/>
                </a:solidFill>
              </a:rPr>
              <a:t>≡ </a:t>
            </a:r>
            <a:r>
              <a:rPr lang="ru-RU" sz="2000" dirty="0" smtClean="0">
                <a:solidFill>
                  <a:srgbClr val="C00000"/>
                </a:solidFill>
              </a:rPr>
              <a:t>РАЗВИТИЕ </a:t>
            </a:r>
            <a:r>
              <a:rPr lang="ru-RU" sz="2000" dirty="0">
                <a:solidFill>
                  <a:srgbClr val="C00000"/>
                </a:solidFill>
              </a:rPr>
              <a:t>ИННОВАЦИОННОГО МЫШЛЕНИЯ У </a:t>
            </a:r>
            <a:r>
              <a:rPr lang="ru-RU" sz="2000" dirty="0" smtClean="0">
                <a:solidFill>
                  <a:srgbClr val="C00000"/>
                </a:solidFill>
              </a:rPr>
              <a:t>ПЕДАГОГОВ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РАЗВИТИЕ </a:t>
            </a:r>
            <a:r>
              <a:rPr lang="ru-RU" sz="2000" dirty="0">
                <a:solidFill>
                  <a:srgbClr val="C00000"/>
                </a:solidFill>
              </a:rPr>
              <a:t>ИННОВАЦИОННОГО МЫШЛЕНИЯ У </a:t>
            </a:r>
            <a:r>
              <a:rPr lang="ru-RU" sz="2000" dirty="0" smtClean="0">
                <a:solidFill>
                  <a:srgbClr val="C00000"/>
                </a:solidFill>
              </a:rPr>
              <a:t>ПЕДАГОГОВ </a:t>
            </a:r>
            <a:r>
              <a:rPr lang="ru-RU" sz="2000" dirty="0">
                <a:solidFill>
                  <a:srgbClr val="C00000"/>
                </a:solidFill>
              </a:rPr>
              <a:t>≡</a:t>
            </a:r>
            <a:r>
              <a:rPr lang="ru-RU" sz="2000" dirty="0" smtClean="0">
                <a:solidFill>
                  <a:srgbClr val="C00000"/>
                </a:solidFill>
              </a:rPr>
              <a:t>  ИНВЕСТИЦИИ В РАЗВИТИЕ </a:t>
            </a:r>
            <a:r>
              <a:rPr lang="ru-RU" sz="2000" dirty="0">
                <a:solidFill>
                  <a:srgbClr val="C00000"/>
                </a:solidFill>
              </a:rPr>
              <a:t>КАДРОВОГО </a:t>
            </a:r>
            <a:r>
              <a:rPr lang="ru-RU" sz="2000" dirty="0" smtClean="0">
                <a:solidFill>
                  <a:srgbClr val="C00000"/>
                </a:solidFill>
              </a:rPr>
              <a:t>ПОТЕНЦИАЛА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AutoShape 2" descr="Картинки по запросу КАДРОВЫЙ ПОТЕНЦИ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1525" y="4486275"/>
            <a:ext cx="25304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153" y="191384"/>
            <a:ext cx="6234546" cy="9356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ФЕДЕРАЛЬНЫЙ ЗАКОН ОТ 29.12.2012 Г. № 273-ФЗ «ОБ ОБРАЗОВАНИИ В РОССИЙСКОЙ ФЕДЕРАЦИИ»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525" y="1175657"/>
            <a:ext cx="10200904" cy="49163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b="1" dirty="0"/>
              <a:t>Статья 20. Экспериментальная и инновационная деятельность в сфере образования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b="1" dirty="0" smtClean="0">
                <a:solidFill>
                  <a:srgbClr val="C00000"/>
                </a:solidFill>
              </a:rPr>
              <a:t>Экспериментальная </a:t>
            </a:r>
            <a:r>
              <a:rPr lang="ru-RU" sz="1700" b="1" dirty="0">
                <a:solidFill>
                  <a:srgbClr val="C00000"/>
                </a:solidFill>
              </a:rPr>
              <a:t>и инновационная деятельность </a:t>
            </a:r>
            <a:r>
              <a:rPr lang="ru-RU" sz="1700" dirty="0"/>
              <a:t>в сфере образования </a:t>
            </a:r>
            <a:r>
              <a:rPr lang="ru-RU" sz="1700" b="1" dirty="0"/>
              <a:t>осуществляется </a:t>
            </a:r>
            <a:r>
              <a:rPr lang="ru-RU" sz="1700" b="1" dirty="0">
                <a:solidFill>
                  <a:srgbClr val="C00000"/>
                </a:solidFill>
              </a:rPr>
              <a:t>в целях обеспечения модернизации и развития системы образования </a:t>
            </a:r>
            <a:r>
              <a:rPr lang="ru-RU" sz="1700" b="1" dirty="0">
                <a:solidFill>
                  <a:srgbClr val="002060"/>
                </a:solidFill>
              </a:rPr>
              <a:t>с учетом </a:t>
            </a:r>
            <a:r>
              <a:rPr lang="ru-RU" sz="1700" b="1" u="dash" dirty="0">
                <a:solidFill>
                  <a:srgbClr val="002060"/>
                </a:solidFill>
              </a:rPr>
              <a:t>основных направлений социально-экономического развития</a:t>
            </a:r>
            <a:r>
              <a:rPr lang="ru-RU" sz="1700" b="1" dirty="0">
                <a:solidFill>
                  <a:srgbClr val="002060"/>
                </a:solidFill>
              </a:rPr>
              <a:t> Российской Федерации, </a:t>
            </a:r>
            <a:r>
              <a:rPr lang="ru-RU" sz="1700" b="1" u="dash" dirty="0">
                <a:solidFill>
                  <a:srgbClr val="002060"/>
                </a:solidFill>
              </a:rPr>
              <a:t>реализации приоритетных направлений государственной политики </a:t>
            </a:r>
            <a:r>
              <a:rPr lang="ru-RU" sz="1700" b="1" dirty="0" smtClean="0">
                <a:solidFill>
                  <a:srgbClr val="002060"/>
                </a:solidFill>
              </a:rPr>
              <a:t>Российской </a:t>
            </a:r>
            <a:r>
              <a:rPr lang="ru-RU" sz="1700" b="1" dirty="0">
                <a:solidFill>
                  <a:srgbClr val="002060"/>
                </a:solidFill>
              </a:rPr>
              <a:t>Федерации в сфере образования</a:t>
            </a:r>
            <a:r>
              <a:rPr lang="ru-RU" sz="17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b="1" dirty="0" smtClean="0">
                <a:solidFill>
                  <a:srgbClr val="C00000"/>
                </a:solidFill>
              </a:rPr>
              <a:t>Экспериментальная </a:t>
            </a:r>
            <a:r>
              <a:rPr lang="ru-RU" sz="1700" b="1" dirty="0">
                <a:solidFill>
                  <a:srgbClr val="C00000"/>
                </a:solidFill>
              </a:rPr>
              <a:t>деятельность </a:t>
            </a:r>
            <a:r>
              <a:rPr lang="ru-RU" sz="1700" dirty="0"/>
              <a:t>направлена на </a:t>
            </a:r>
            <a:r>
              <a:rPr lang="ru-RU" sz="1700" b="1" dirty="0">
                <a:solidFill>
                  <a:srgbClr val="C00000"/>
                </a:solidFill>
              </a:rPr>
              <a:t>разработку, апробацию и внедрение новых образовательных технологий, образовательных ресурсов </a:t>
            </a:r>
            <a:r>
              <a:rPr lang="ru-RU" sz="1700" dirty="0"/>
              <a:t>и осуществляется в форме экспериментов, порядок и условия проведения которых определяются Правительством Российской Федерации.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700" b="1" dirty="0" smtClean="0">
                <a:solidFill>
                  <a:srgbClr val="C00000"/>
                </a:solidFill>
              </a:rPr>
              <a:t>Инновационная </a:t>
            </a:r>
            <a:r>
              <a:rPr lang="ru-RU" sz="1700" b="1" dirty="0">
                <a:solidFill>
                  <a:srgbClr val="C00000"/>
                </a:solidFill>
              </a:rPr>
              <a:t>деятельность </a:t>
            </a:r>
            <a:r>
              <a:rPr lang="ru-RU" sz="1700" dirty="0"/>
              <a:t>ориентирована на </a:t>
            </a:r>
            <a:r>
              <a:rPr lang="ru-RU" sz="1700" b="1" dirty="0">
                <a:solidFill>
                  <a:srgbClr val="C00000"/>
                </a:solidFill>
              </a:rPr>
              <a:t>совершенствование научно-педагогического, учебно-методического, организационного, правового, финансово-экономического, кадрового, материально-технического обеспечения системы образования </a:t>
            </a:r>
            <a:r>
              <a:rPr lang="ru-RU" sz="1700" dirty="0"/>
              <a:t>и осуществляется в форме реализации инновационных проектов и программ организациями, осуществляющими образовательную деятельность, и иными действующими в сфере образования организациями, а также их объединениями. При реализации инновационного проекта, программы должны быть обеспечены соблюдение прав и законных интересов участников образовательных отношений, предоставление и получение образования, уровень и качество которого не могут быть ниже требований, установленных федеральным государственным образовательным стандартом, федеральными государственными требованиями, образовательным стандартом</a:t>
            </a:r>
            <a:r>
              <a:rPr lang="ru-RU" sz="1700" dirty="0" smtClean="0"/>
              <a:t>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272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C12DAE2B-78D8-46F2-A221-FD8E6911F1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7091627"/>
              </p:ext>
            </p:extLst>
          </p:nvPr>
        </p:nvGraphicFramePr>
        <p:xfrm>
          <a:off x="1021278" y="427512"/>
          <a:ext cx="9987148" cy="571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1525" y="4486275"/>
            <a:ext cx="25304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02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1070E83-D86D-47C1-AA0D-C66C165D4D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029" y="498762"/>
            <a:ext cx="10094026" cy="5735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1525" y="4486275"/>
            <a:ext cx="25304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4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9611745"/>
              </p:ext>
            </p:extLst>
          </p:nvPr>
        </p:nvGraphicFramePr>
        <p:xfrm>
          <a:off x="950026" y="463138"/>
          <a:ext cx="10153403" cy="5652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4644" y="4657906"/>
            <a:ext cx="2347356" cy="2200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8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reeform 3">
            <a:extLst>
              <a:ext uri="{FF2B5EF4-FFF2-40B4-BE49-F238E27FC236}">
                <a16:creationId xmlns="" xmlns:a16="http://schemas.microsoft.com/office/drawing/2014/main" id="{97FCB4AC-74E0-4CC3-95D6-E6158D6ECE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478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 4">
            <a:extLst>
              <a:ext uri="{FF2B5EF4-FFF2-40B4-BE49-F238E27FC236}">
                <a16:creationId xmlns="" xmlns:a16="http://schemas.microsoft.com/office/drawing/2014/main" id="{5C4527E1-0008-421A-B31C-AEA4C2A6A7A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-478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Группа 5"/>
          <p:cNvGrpSpPr/>
          <p:nvPr/>
        </p:nvGrpSpPr>
        <p:grpSpPr>
          <a:xfrm>
            <a:off x="1369666" y="17972"/>
            <a:ext cx="9868394" cy="5681605"/>
            <a:chOff x="1277904" y="442376"/>
            <a:chExt cx="8924993" cy="541542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7904" y="442376"/>
              <a:ext cx="8924993" cy="54154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1614311" y="4966840"/>
              <a:ext cx="8252178" cy="701749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456083" y="2863921"/>
              <a:ext cx="519203" cy="1409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!</a:t>
              </a: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1525" y="4498444"/>
            <a:ext cx="25304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0655" y="451262"/>
            <a:ext cx="9868393" cy="212568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+mj-lt"/>
              </a:rPr>
              <a:t>КАКИЕ ИННОВАЦИОННЫЕ ТРЕНДЫ ХАРАКТЕРНЫ ДЛЯ СИСТЕМЫ ОБЩЕГО ОБРАЗОВАНИЯ В НАСТОЯЩЕЕ ВРЕМЯ?</a:t>
            </a:r>
            <a:endParaRPr lang="ru-RU" sz="4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5440" y="3068960"/>
            <a:ext cx="10047989" cy="304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1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7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62109" y="1935735"/>
            <a:ext cx="2617957" cy="24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БЫЛО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50135" y="1318161"/>
            <a:ext cx="4389120" cy="131816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модернизация </a:t>
            </a:r>
            <a:r>
              <a:rPr lang="ru-RU" dirty="0"/>
              <a:t>школьной библиотеки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СТАЛО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6790946" y="1310868"/>
            <a:ext cx="4389120" cy="133732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формирование </a:t>
            </a:r>
            <a:r>
              <a:rPr lang="ru-RU" dirty="0"/>
              <a:t>инфраструктуры </a:t>
            </a:r>
            <a:r>
              <a:rPr lang="ru-RU" dirty="0" smtClean="0"/>
              <a:t>чтения </a:t>
            </a:r>
          </a:p>
          <a:p>
            <a:pPr marL="0" indent="0">
              <a:buNone/>
            </a:pPr>
            <a:r>
              <a:rPr lang="ru-RU" dirty="0" smtClean="0"/>
              <a:t>формирование </a:t>
            </a:r>
            <a:r>
              <a:rPr lang="ru-RU" dirty="0"/>
              <a:t>читательской и функциональной грамотности</a:t>
            </a:r>
          </a:p>
        </p:txBody>
      </p:sp>
      <p:cxnSp>
        <p:nvCxnSpPr>
          <p:cNvPr id="14" name="Прямая со стрелкой 13"/>
          <p:cNvCxnSpPr>
            <a:stCxn id="8" idx="3"/>
            <a:endCxn id="12" idx="1"/>
          </p:cNvCxnSpPr>
          <p:nvPr/>
        </p:nvCxnSpPr>
        <p:spPr>
          <a:xfrm>
            <a:off x="5039255" y="1977242"/>
            <a:ext cx="1751691" cy="2291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7"/>
          <p:cNvSpPr txBox="1">
            <a:spLocks/>
          </p:cNvSpPr>
          <p:nvPr/>
        </p:nvSpPr>
        <p:spPr>
          <a:xfrm>
            <a:off x="650135" y="4394946"/>
            <a:ext cx="4389120" cy="1813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0" dirty="0" smtClean="0"/>
              <a:t>реализация </a:t>
            </a:r>
            <a:r>
              <a:rPr lang="ru-RU" b="0" dirty="0"/>
              <a:t>инновационных программ воспитания и социализации обучающихся</a:t>
            </a:r>
          </a:p>
        </p:txBody>
      </p:sp>
      <p:sp>
        <p:nvSpPr>
          <p:cNvPr id="17" name="Объект 11"/>
          <p:cNvSpPr txBox="1">
            <a:spLocks/>
          </p:cNvSpPr>
          <p:nvPr/>
        </p:nvSpPr>
        <p:spPr>
          <a:xfrm>
            <a:off x="6790946" y="4353382"/>
            <a:ext cx="4389120" cy="1896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0" dirty="0" smtClean="0"/>
              <a:t>развитие </a:t>
            </a:r>
            <a:r>
              <a:rPr lang="ru-RU" b="0" dirty="0"/>
              <a:t>внеурочной деятельности в условиях сельской </a:t>
            </a:r>
            <a:r>
              <a:rPr lang="ru-RU" b="0" dirty="0" smtClean="0"/>
              <a:t>школы</a:t>
            </a:r>
          </a:p>
          <a:p>
            <a:r>
              <a:rPr lang="ru-RU" b="0" dirty="0" smtClean="0"/>
              <a:t>развертывание </a:t>
            </a:r>
            <a:r>
              <a:rPr lang="ru-RU" b="0" dirty="0"/>
              <a:t>инноваций, </a:t>
            </a:r>
            <a:r>
              <a:rPr lang="ru-RU" b="0" dirty="0" smtClean="0"/>
              <a:t>связанных </a:t>
            </a:r>
            <a:r>
              <a:rPr lang="ru-RU" b="0" dirty="0"/>
              <a:t>с этнокультурными аспектами образования и воспитания детей</a:t>
            </a:r>
          </a:p>
        </p:txBody>
      </p:sp>
      <p:cxnSp>
        <p:nvCxnSpPr>
          <p:cNvPr id="18" name="Прямая со стрелкой 17"/>
          <p:cNvCxnSpPr>
            <a:stCxn id="16" idx="3"/>
            <a:endCxn id="17" idx="1"/>
          </p:cNvCxnSpPr>
          <p:nvPr/>
        </p:nvCxnSpPr>
        <p:spPr>
          <a:xfrm>
            <a:off x="5039255" y="5301881"/>
            <a:ext cx="1751691" cy="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18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7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50619" y="1698169"/>
            <a:ext cx="2529445" cy="237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БЫЛО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50135" y="1374654"/>
            <a:ext cx="4389120" cy="181387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внутришкольная</a:t>
            </a:r>
            <a:r>
              <a:rPr lang="ru-RU" dirty="0" smtClean="0"/>
              <a:t> система </a:t>
            </a:r>
            <a:r>
              <a:rPr lang="ru-RU" dirty="0"/>
              <a:t>оценки качества образования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СТАЛО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6790944" y="1333090"/>
            <a:ext cx="4389120" cy="1896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внутришкольная</a:t>
            </a:r>
            <a:r>
              <a:rPr lang="ru-RU" dirty="0" smtClean="0"/>
              <a:t> </a:t>
            </a:r>
            <a:r>
              <a:rPr lang="ru-RU" dirty="0"/>
              <a:t>система оценки индивидуальных образовательных достижений обучающихся</a:t>
            </a:r>
          </a:p>
        </p:txBody>
      </p:sp>
      <p:cxnSp>
        <p:nvCxnSpPr>
          <p:cNvPr id="14" name="Прямая со стрелкой 13"/>
          <p:cNvCxnSpPr>
            <a:stCxn id="8" idx="3"/>
            <a:endCxn id="12" idx="1"/>
          </p:cNvCxnSpPr>
          <p:nvPr/>
        </p:nvCxnSpPr>
        <p:spPr>
          <a:xfrm>
            <a:off x="5039255" y="2281589"/>
            <a:ext cx="1751689" cy="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7"/>
          <p:cNvSpPr txBox="1">
            <a:spLocks/>
          </p:cNvSpPr>
          <p:nvPr/>
        </p:nvSpPr>
        <p:spPr>
          <a:xfrm>
            <a:off x="650135" y="4789348"/>
            <a:ext cx="4389120" cy="51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C00000"/>
                </a:solidFill>
              </a:rPr>
              <a:t>НОВЫЕ НАПРАВЛЕНИЯ!!!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Объект 11"/>
          <p:cNvSpPr txBox="1">
            <a:spLocks/>
          </p:cNvSpPr>
          <p:nvPr/>
        </p:nvSpPr>
        <p:spPr>
          <a:xfrm>
            <a:off x="6790944" y="4096169"/>
            <a:ext cx="4389120" cy="1896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C00000"/>
                </a:solidFill>
              </a:rPr>
              <a:t>!!! Инновации </a:t>
            </a:r>
            <a:r>
              <a:rPr lang="ru-RU" dirty="0">
                <a:solidFill>
                  <a:srgbClr val="C00000"/>
                </a:solidFill>
              </a:rPr>
              <a:t>в школьном естественнонаучном и инженерно-техническом </a:t>
            </a:r>
            <a:r>
              <a:rPr lang="ru-RU" dirty="0" smtClean="0">
                <a:solidFill>
                  <a:srgbClr val="C00000"/>
                </a:solidFill>
              </a:rPr>
              <a:t>образовании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!!! Цифровая </a:t>
            </a:r>
            <a:r>
              <a:rPr lang="ru-RU" dirty="0">
                <a:solidFill>
                  <a:srgbClr val="C00000"/>
                </a:solidFill>
              </a:rPr>
              <a:t>образовательная среда и электронное обучение в образовательной организации</a:t>
            </a:r>
          </a:p>
        </p:txBody>
      </p:sp>
      <p:cxnSp>
        <p:nvCxnSpPr>
          <p:cNvPr id="18" name="Прямая со стрелкой 17"/>
          <p:cNvCxnSpPr>
            <a:stCxn id="16" idx="3"/>
            <a:endCxn id="17" idx="1"/>
          </p:cNvCxnSpPr>
          <p:nvPr/>
        </p:nvCxnSpPr>
        <p:spPr>
          <a:xfrm>
            <a:off x="5039255" y="5044668"/>
            <a:ext cx="1751689" cy="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9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381</TotalTime>
  <Words>466</Words>
  <Application>Microsoft Office PowerPoint</Application>
  <PresentationFormat>Произвольный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ИННОВАЦИОННЫЕ ТРЕНДЫ В СИСТЕМЕ ОБЩЕГО ОБРАЗОВАНИЯ В АСПЕКТЕ ВВЕДЕНИЯ ФЕДЕРАЛЬНЫХ ГОСУДАРСТВЕННЫХ ОБРАЗОВАТЕЛЬНЫХ СТАНДАРТОВ ОБЩЕГО ОБРАЗОВАНИЯ</vt:lpstr>
      <vt:lpstr>ФЕДЕРАЛЬНЫЙ ЗАКОН ОТ 29.12.2012 Г. № 273-ФЗ «ОБ ОБРАЗОВАНИИ В РОССИЙСКОЙ ФЕДЕРАЦИИ»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ИННОВАЦИИ В ШКОЛЕ ≡ РАЗВИТИЕ ИННОВАЦИОННОГО МЫШЛЕНИЯ У ПЕДАГОГОВ  РАЗВИТИЕ ИННОВАЦИОННОГО МЫШЛЕНИЯ У ПЕДАГОГОВ ≡  ИНВЕСТИЦИИ В РАЗВИТИЕ КАДРОВОГО ПОТЕНЦИАЛА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развертывания инноваций в МБОУ «Школа-интернат № 4 г. Челябинска» в 2018 – 2019 учебном году</dc:title>
  <dc:creator>АННА АННА</dc:creator>
  <cp:lastModifiedBy>Павел А.Сафронов</cp:lastModifiedBy>
  <cp:revision>23</cp:revision>
  <dcterms:created xsi:type="dcterms:W3CDTF">2018-10-22T15:26:50Z</dcterms:created>
  <dcterms:modified xsi:type="dcterms:W3CDTF">2018-11-12T11:13:42Z</dcterms:modified>
</cp:coreProperties>
</file>