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5" r:id="rId2"/>
    <p:sldMasterId id="2147483687" r:id="rId3"/>
  </p:sldMasterIdLst>
  <p:notesMasterIdLst>
    <p:notesMasterId r:id="rId22"/>
  </p:notesMasterIdLst>
  <p:sldIdLst>
    <p:sldId id="259" r:id="rId4"/>
    <p:sldId id="261" r:id="rId5"/>
    <p:sldId id="262" r:id="rId6"/>
    <p:sldId id="263" r:id="rId7"/>
    <p:sldId id="264" r:id="rId8"/>
    <p:sldId id="265" r:id="rId9"/>
    <p:sldId id="266" r:id="rId10"/>
    <p:sldId id="268" r:id="rId11"/>
    <p:sldId id="271" r:id="rId12"/>
    <p:sldId id="270" r:id="rId13"/>
    <p:sldId id="272" r:id="rId14"/>
    <p:sldId id="273" r:id="rId15"/>
    <p:sldId id="274" r:id="rId16"/>
    <p:sldId id="275" r:id="rId17"/>
    <p:sldId id="276" r:id="rId18"/>
    <p:sldId id="277" r:id="rId19"/>
    <p:sldId id="280" r:id="rId20"/>
    <p:sldId id="279" r:id="rId21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33"/>
    <a:srgbClr val="DAEFFE"/>
    <a:srgbClr val="2CA8FC"/>
    <a:srgbClr val="E5EFFF"/>
    <a:srgbClr val="299A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660"/>
  </p:normalViewPr>
  <p:slideViewPr>
    <p:cSldViewPr>
      <p:cViewPr>
        <p:scale>
          <a:sx n="103" d="100"/>
          <a:sy n="103" d="100"/>
        </p:scale>
        <p:origin x="-1776" y="-9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0DE59E-F378-44D4-A0A0-89E71171C7F7}" type="doc">
      <dgm:prSet loTypeId="urn:microsoft.com/office/officeart/2008/layout/RadialCluster" loCatId="cycle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9F666337-8088-4E87-8061-C3A4FE69DED8}">
      <dgm:prSet phldrT="[Текст]" custT="1"/>
      <dgm:spPr/>
      <dgm:t>
        <a:bodyPr/>
        <a:lstStyle/>
        <a:p>
          <a:r>
            <a:rPr lang="ru-RU" sz="2400" b="1" dirty="0" smtClean="0"/>
            <a:t>Я-концепция</a:t>
          </a:r>
          <a:endParaRPr lang="ru-RU" sz="2400" b="1" dirty="0"/>
        </a:p>
      </dgm:t>
    </dgm:pt>
    <dgm:pt modelId="{603BE3C5-2DE9-4FB3-AD89-07F6C293BAA4}" type="parTrans" cxnId="{13716980-1E65-4A9E-9B48-0550116702DD}">
      <dgm:prSet/>
      <dgm:spPr/>
      <dgm:t>
        <a:bodyPr/>
        <a:lstStyle/>
        <a:p>
          <a:endParaRPr lang="ru-RU"/>
        </a:p>
      </dgm:t>
    </dgm:pt>
    <dgm:pt modelId="{1761F923-26CB-484E-9816-4308B9505AC3}" type="sibTrans" cxnId="{13716980-1E65-4A9E-9B48-0550116702DD}">
      <dgm:prSet/>
      <dgm:spPr/>
      <dgm:t>
        <a:bodyPr/>
        <a:lstStyle/>
        <a:p>
          <a:endParaRPr lang="ru-RU"/>
        </a:p>
      </dgm:t>
    </dgm:pt>
    <dgm:pt modelId="{182D5DB8-E72A-462E-B090-744A46D85759}">
      <dgm:prSet phldrT="[Текст]"/>
      <dgm:spPr/>
      <dgm:t>
        <a:bodyPr/>
        <a:lstStyle/>
        <a:p>
          <a:r>
            <a:rPr lang="ru-RU" dirty="0" smtClean="0"/>
            <a:t>УСПЕХ</a:t>
          </a:r>
          <a:endParaRPr lang="ru-RU" dirty="0"/>
        </a:p>
      </dgm:t>
    </dgm:pt>
    <dgm:pt modelId="{CD726BAC-0957-43EA-94FE-E676627198C4}" type="parTrans" cxnId="{D5686A77-8A18-47DC-AF84-890C28CA5DB3}">
      <dgm:prSet/>
      <dgm:spPr>
        <a:ln w="53975" cmpd="dbl"/>
      </dgm:spPr>
      <dgm:t>
        <a:bodyPr/>
        <a:lstStyle/>
        <a:p>
          <a:endParaRPr lang="ru-RU"/>
        </a:p>
      </dgm:t>
    </dgm:pt>
    <dgm:pt modelId="{956F7DC8-4849-4926-881A-84B76CFFEE14}" type="sibTrans" cxnId="{D5686A77-8A18-47DC-AF84-890C28CA5DB3}">
      <dgm:prSet/>
      <dgm:spPr/>
      <dgm:t>
        <a:bodyPr/>
        <a:lstStyle/>
        <a:p>
          <a:endParaRPr lang="ru-RU"/>
        </a:p>
      </dgm:t>
    </dgm:pt>
    <dgm:pt modelId="{94DCA4DE-B98E-4095-AECB-A4CDB94DF2CC}">
      <dgm:prSet phldrT="[Текст]" custT="1"/>
      <dgm:spPr/>
      <dgm:t>
        <a:bodyPr/>
        <a:lstStyle/>
        <a:p>
          <a:r>
            <a:rPr lang="ru-RU" sz="2400" dirty="0" smtClean="0"/>
            <a:t>УЧЕБНЫЕ (личные) ДОСТИЖЕНИЯ</a:t>
          </a:r>
          <a:endParaRPr lang="ru-RU" sz="2400" dirty="0"/>
        </a:p>
      </dgm:t>
    </dgm:pt>
    <dgm:pt modelId="{0674B5E9-0B54-4F5C-946B-3F85AF170C40}" type="parTrans" cxnId="{8187FD90-1AB8-4BC6-A711-BEE271C4F072}">
      <dgm:prSet/>
      <dgm:spPr>
        <a:ln w="57150" cmpd="dbl"/>
      </dgm:spPr>
      <dgm:t>
        <a:bodyPr/>
        <a:lstStyle/>
        <a:p>
          <a:endParaRPr lang="ru-RU"/>
        </a:p>
      </dgm:t>
    </dgm:pt>
    <dgm:pt modelId="{D690F267-ACD3-43CF-9488-A9D64A84B6C6}" type="sibTrans" cxnId="{8187FD90-1AB8-4BC6-A711-BEE271C4F072}">
      <dgm:prSet/>
      <dgm:spPr/>
      <dgm:t>
        <a:bodyPr/>
        <a:lstStyle/>
        <a:p>
          <a:endParaRPr lang="ru-RU"/>
        </a:p>
      </dgm:t>
    </dgm:pt>
    <dgm:pt modelId="{A5EFCA13-E611-4954-AE7B-EEA1A93780DB}">
      <dgm:prSet phldrT="[Текст]"/>
      <dgm:spPr/>
      <dgm:t>
        <a:bodyPr/>
        <a:lstStyle/>
        <a:p>
          <a:r>
            <a:rPr lang="ru-RU" dirty="0" smtClean="0"/>
            <a:t>ДРУЗЬЯ</a:t>
          </a:r>
          <a:endParaRPr lang="ru-RU" dirty="0"/>
        </a:p>
      </dgm:t>
    </dgm:pt>
    <dgm:pt modelId="{24465480-733C-4E42-A691-9E964BD5EC10}" type="parTrans" cxnId="{CA485EE0-7807-4432-8CEF-B50D55439315}">
      <dgm:prSet/>
      <dgm:spPr/>
      <dgm:t>
        <a:bodyPr/>
        <a:lstStyle/>
        <a:p>
          <a:endParaRPr lang="ru-RU"/>
        </a:p>
      </dgm:t>
    </dgm:pt>
    <dgm:pt modelId="{54F768AB-F3B9-47C1-A3E9-9743904A5DD4}" type="sibTrans" cxnId="{CA485EE0-7807-4432-8CEF-B50D55439315}">
      <dgm:prSet/>
      <dgm:spPr/>
      <dgm:t>
        <a:bodyPr/>
        <a:lstStyle/>
        <a:p>
          <a:endParaRPr lang="ru-RU"/>
        </a:p>
      </dgm:t>
    </dgm:pt>
    <dgm:pt modelId="{34463D5F-5ADE-4A9D-B728-CEED57E02996}">
      <dgm:prSet phldrT="[Текст]"/>
      <dgm:spPr/>
      <dgm:t>
        <a:bodyPr/>
        <a:lstStyle/>
        <a:p>
          <a:r>
            <a:rPr lang="ru-RU" dirty="0" smtClean="0"/>
            <a:t>СЕМЬЯ</a:t>
          </a:r>
          <a:endParaRPr lang="ru-RU" dirty="0"/>
        </a:p>
      </dgm:t>
    </dgm:pt>
    <dgm:pt modelId="{700A06CC-E419-4C6D-9F7E-3E00EEEDE13B}" type="parTrans" cxnId="{E9991BDA-FF02-4DEC-9020-498B91CD0814}">
      <dgm:prSet/>
      <dgm:spPr/>
      <dgm:t>
        <a:bodyPr/>
        <a:lstStyle/>
        <a:p>
          <a:endParaRPr lang="ru-RU"/>
        </a:p>
      </dgm:t>
    </dgm:pt>
    <dgm:pt modelId="{735B9F88-503F-4677-B97B-7667472B64F6}" type="sibTrans" cxnId="{E9991BDA-FF02-4DEC-9020-498B91CD0814}">
      <dgm:prSet/>
      <dgm:spPr/>
      <dgm:t>
        <a:bodyPr/>
        <a:lstStyle/>
        <a:p>
          <a:endParaRPr lang="ru-RU"/>
        </a:p>
      </dgm:t>
    </dgm:pt>
    <dgm:pt modelId="{7EFA58D5-874D-49E0-A2CC-6EBBF82C879E}" type="pres">
      <dgm:prSet presAssocID="{420DE59E-F378-44D4-A0A0-89E71171C7F7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C1043FBB-D989-4207-98DF-001BC72107D7}" type="pres">
      <dgm:prSet presAssocID="{9F666337-8088-4E87-8061-C3A4FE69DED8}" presName="singleCycle" presStyleCnt="0"/>
      <dgm:spPr/>
    </dgm:pt>
    <dgm:pt modelId="{A362CDBF-EF7F-419D-9299-E302671E631F}" type="pres">
      <dgm:prSet presAssocID="{9F666337-8088-4E87-8061-C3A4FE69DED8}" presName="singleCenter" presStyleLbl="node1" presStyleIdx="0" presStyleCnt="5" custScaleX="148721" custLinFactNeighborX="-370" custLinFactNeighborY="-4650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E6A7CA91-629F-470B-B76D-080BCF1899D3}" type="pres">
      <dgm:prSet presAssocID="{CD726BAC-0957-43EA-94FE-E676627198C4}" presName="Name56" presStyleLbl="parChTrans1D2" presStyleIdx="0" presStyleCnt="4"/>
      <dgm:spPr/>
      <dgm:t>
        <a:bodyPr/>
        <a:lstStyle/>
        <a:p>
          <a:endParaRPr lang="ru-RU"/>
        </a:p>
      </dgm:t>
    </dgm:pt>
    <dgm:pt modelId="{95AD3381-6384-4E16-A3C7-7854ECB05561}" type="pres">
      <dgm:prSet presAssocID="{182D5DB8-E72A-462E-B090-744A46D85759}" presName="text0" presStyleLbl="node1" presStyleIdx="1" presStyleCnt="5" custScaleX="2497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2320C8-FE60-44D5-93CE-22E2C6DCF3C3}" type="pres">
      <dgm:prSet presAssocID="{0674B5E9-0B54-4F5C-946B-3F85AF170C40}" presName="Name56" presStyleLbl="parChTrans1D2" presStyleIdx="1" presStyleCnt="4"/>
      <dgm:spPr/>
      <dgm:t>
        <a:bodyPr/>
        <a:lstStyle/>
        <a:p>
          <a:endParaRPr lang="ru-RU"/>
        </a:p>
      </dgm:t>
    </dgm:pt>
    <dgm:pt modelId="{5DEB6BE3-CDB2-410F-BCF9-C0EDF1E1E043}" type="pres">
      <dgm:prSet presAssocID="{94DCA4DE-B98E-4095-AECB-A4CDB94DF2CC}" presName="text0" presStyleLbl="node1" presStyleIdx="2" presStyleCnt="5" custScaleX="244218" custScaleY="137403" custRadScaleRad="156699" custRadScaleInc="-17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5BF8D7-02D4-4E3F-AF74-0313544D9BBB}" type="pres">
      <dgm:prSet presAssocID="{24465480-733C-4E42-A691-9E964BD5EC10}" presName="Name56" presStyleLbl="parChTrans1D2" presStyleIdx="2" presStyleCnt="4"/>
      <dgm:spPr/>
      <dgm:t>
        <a:bodyPr/>
        <a:lstStyle/>
        <a:p>
          <a:endParaRPr lang="ru-RU"/>
        </a:p>
      </dgm:t>
    </dgm:pt>
    <dgm:pt modelId="{1065335B-945A-4618-94F5-887DB7A6448E}" type="pres">
      <dgm:prSet presAssocID="{A5EFCA13-E611-4954-AE7B-EEA1A93780DB}" presName="text0" presStyleLbl="node1" presStyleIdx="3" presStyleCnt="5" custScaleX="268142" custRadScaleRad="93042" custRadScaleInc="251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72AB03-70C7-4ED1-BA36-6B4FE7A262D8}" type="pres">
      <dgm:prSet presAssocID="{700A06CC-E419-4C6D-9F7E-3E00EEEDE13B}" presName="Name56" presStyleLbl="parChTrans1D2" presStyleIdx="3" presStyleCnt="4"/>
      <dgm:spPr/>
      <dgm:t>
        <a:bodyPr/>
        <a:lstStyle/>
        <a:p>
          <a:endParaRPr lang="ru-RU"/>
        </a:p>
      </dgm:t>
    </dgm:pt>
    <dgm:pt modelId="{50E9ADED-B681-4CB6-8D63-FAC6962FD9CC}" type="pres">
      <dgm:prSet presAssocID="{34463D5F-5ADE-4A9D-B728-CEED57E02996}" presName="text0" presStyleLbl="node1" presStyleIdx="4" presStyleCnt="5" custScaleX="180789" custRadScaleRad="124288" custRadScaleInc="67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E6CC85E-00A7-4F6D-AEA3-E708BD929FED}" type="presOf" srcId="{182D5DB8-E72A-462E-B090-744A46D85759}" destId="{95AD3381-6384-4E16-A3C7-7854ECB05561}" srcOrd="0" destOrd="0" presId="urn:microsoft.com/office/officeart/2008/layout/RadialCluster"/>
    <dgm:cxn modelId="{E4110EEE-9796-4C07-ADD8-A1BC037DD2B0}" type="presOf" srcId="{94DCA4DE-B98E-4095-AECB-A4CDB94DF2CC}" destId="{5DEB6BE3-CDB2-410F-BCF9-C0EDF1E1E043}" srcOrd="0" destOrd="0" presId="urn:microsoft.com/office/officeart/2008/layout/RadialCluster"/>
    <dgm:cxn modelId="{67CC4BA2-8F93-4B48-9D24-D052C9E806F3}" type="presOf" srcId="{A5EFCA13-E611-4954-AE7B-EEA1A93780DB}" destId="{1065335B-945A-4618-94F5-887DB7A6448E}" srcOrd="0" destOrd="0" presId="urn:microsoft.com/office/officeart/2008/layout/RadialCluster"/>
    <dgm:cxn modelId="{D5686A77-8A18-47DC-AF84-890C28CA5DB3}" srcId="{9F666337-8088-4E87-8061-C3A4FE69DED8}" destId="{182D5DB8-E72A-462E-B090-744A46D85759}" srcOrd="0" destOrd="0" parTransId="{CD726BAC-0957-43EA-94FE-E676627198C4}" sibTransId="{956F7DC8-4849-4926-881A-84B76CFFEE14}"/>
    <dgm:cxn modelId="{61B8913A-0236-4697-8C7A-45E4877FA4D1}" type="presOf" srcId="{24465480-733C-4E42-A691-9E964BD5EC10}" destId="{385BF8D7-02D4-4E3F-AF74-0313544D9BBB}" srcOrd="0" destOrd="0" presId="urn:microsoft.com/office/officeart/2008/layout/RadialCluster"/>
    <dgm:cxn modelId="{E9991BDA-FF02-4DEC-9020-498B91CD0814}" srcId="{9F666337-8088-4E87-8061-C3A4FE69DED8}" destId="{34463D5F-5ADE-4A9D-B728-CEED57E02996}" srcOrd="3" destOrd="0" parTransId="{700A06CC-E419-4C6D-9F7E-3E00EEEDE13B}" sibTransId="{735B9F88-503F-4677-B97B-7667472B64F6}"/>
    <dgm:cxn modelId="{34B40E38-B3BA-43EC-966F-905EA23FF18C}" type="presOf" srcId="{CD726BAC-0957-43EA-94FE-E676627198C4}" destId="{E6A7CA91-629F-470B-B76D-080BCF1899D3}" srcOrd="0" destOrd="0" presId="urn:microsoft.com/office/officeart/2008/layout/RadialCluster"/>
    <dgm:cxn modelId="{8187FD90-1AB8-4BC6-A711-BEE271C4F072}" srcId="{9F666337-8088-4E87-8061-C3A4FE69DED8}" destId="{94DCA4DE-B98E-4095-AECB-A4CDB94DF2CC}" srcOrd="1" destOrd="0" parTransId="{0674B5E9-0B54-4F5C-946B-3F85AF170C40}" sibTransId="{D690F267-ACD3-43CF-9488-A9D64A84B6C6}"/>
    <dgm:cxn modelId="{B24070AE-3AA0-4628-B195-9F639514C68E}" type="presOf" srcId="{34463D5F-5ADE-4A9D-B728-CEED57E02996}" destId="{50E9ADED-B681-4CB6-8D63-FAC6962FD9CC}" srcOrd="0" destOrd="0" presId="urn:microsoft.com/office/officeart/2008/layout/RadialCluster"/>
    <dgm:cxn modelId="{376B56E7-E3E7-46F9-B71F-798EBDB60A42}" type="presOf" srcId="{9F666337-8088-4E87-8061-C3A4FE69DED8}" destId="{A362CDBF-EF7F-419D-9299-E302671E631F}" srcOrd="0" destOrd="0" presId="urn:microsoft.com/office/officeart/2008/layout/RadialCluster"/>
    <dgm:cxn modelId="{934B1840-A8A3-4398-AE22-72413CE7452B}" type="presOf" srcId="{700A06CC-E419-4C6D-9F7E-3E00EEEDE13B}" destId="{4E72AB03-70C7-4ED1-BA36-6B4FE7A262D8}" srcOrd="0" destOrd="0" presId="urn:microsoft.com/office/officeart/2008/layout/RadialCluster"/>
    <dgm:cxn modelId="{CA485EE0-7807-4432-8CEF-B50D55439315}" srcId="{9F666337-8088-4E87-8061-C3A4FE69DED8}" destId="{A5EFCA13-E611-4954-AE7B-EEA1A93780DB}" srcOrd="2" destOrd="0" parTransId="{24465480-733C-4E42-A691-9E964BD5EC10}" sibTransId="{54F768AB-F3B9-47C1-A3E9-9743904A5DD4}"/>
    <dgm:cxn modelId="{E98663CA-E373-430E-B07D-66E08E65A8F9}" type="presOf" srcId="{0674B5E9-0B54-4F5C-946B-3F85AF170C40}" destId="{6B2320C8-FE60-44D5-93CE-22E2C6DCF3C3}" srcOrd="0" destOrd="0" presId="urn:microsoft.com/office/officeart/2008/layout/RadialCluster"/>
    <dgm:cxn modelId="{13716980-1E65-4A9E-9B48-0550116702DD}" srcId="{420DE59E-F378-44D4-A0A0-89E71171C7F7}" destId="{9F666337-8088-4E87-8061-C3A4FE69DED8}" srcOrd="0" destOrd="0" parTransId="{603BE3C5-2DE9-4FB3-AD89-07F6C293BAA4}" sibTransId="{1761F923-26CB-484E-9816-4308B9505AC3}"/>
    <dgm:cxn modelId="{5257D7B4-E8CE-4559-8C59-E781F0A08490}" type="presOf" srcId="{420DE59E-F378-44D4-A0A0-89E71171C7F7}" destId="{7EFA58D5-874D-49E0-A2CC-6EBBF82C879E}" srcOrd="0" destOrd="0" presId="urn:microsoft.com/office/officeart/2008/layout/RadialCluster"/>
    <dgm:cxn modelId="{A6209FE1-4214-4C04-ABE8-A7EB70ABA262}" type="presParOf" srcId="{7EFA58D5-874D-49E0-A2CC-6EBBF82C879E}" destId="{C1043FBB-D989-4207-98DF-001BC72107D7}" srcOrd="0" destOrd="0" presId="urn:microsoft.com/office/officeart/2008/layout/RadialCluster"/>
    <dgm:cxn modelId="{49BF5E42-B8BB-4924-BC83-E69A21B27D4B}" type="presParOf" srcId="{C1043FBB-D989-4207-98DF-001BC72107D7}" destId="{A362CDBF-EF7F-419D-9299-E302671E631F}" srcOrd="0" destOrd="0" presId="urn:microsoft.com/office/officeart/2008/layout/RadialCluster"/>
    <dgm:cxn modelId="{76F30A12-456A-4068-8DCE-5E4B1832F563}" type="presParOf" srcId="{C1043FBB-D989-4207-98DF-001BC72107D7}" destId="{E6A7CA91-629F-470B-B76D-080BCF1899D3}" srcOrd="1" destOrd="0" presId="urn:microsoft.com/office/officeart/2008/layout/RadialCluster"/>
    <dgm:cxn modelId="{EBBC22F4-CF6A-41A4-8EA2-5513AA43FBB1}" type="presParOf" srcId="{C1043FBB-D989-4207-98DF-001BC72107D7}" destId="{95AD3381-6384-4E16-A3C7-7854ECB05561}" srcOrd="2" destOrd="0" presId="urn:microsoft.com/office/officeart/2008/layout/RadialCluster"/>
    <dgm:cxn modelId="{F2CDAA04-E658-4297-9ADF-6013FA6CDCCD}" type="presParOf" srcId="{C1043FBB-D989-4207-98DF-001BC72107D7}" destId="{6B2320C8-FE60-44D5-93CE-22E2C6DCF3C3}" srcOrd="3" destOrd="0" presId="urn:microsoft.com/office/officeart/2008/layout/RadialCluster"/>
    <dgm:cxn modelId="{D14CB756-7ABD-4147-AAEC-D0358B067BF9}" type="presParOf" srcId="{C1043FBB-D989-4207-98DF-001BC72107D7}" destId="{5DEB6BE3-CDB2-410F-BCF9-C0EDF1E1E043}" srcOrd="4" destOrd="0" presId="urn:microsoft.com/office/officeart/2008/layout/RadialCluster"/>
    <dgm:cxn modelId="{43F2D850-8E5A-4560-A59E-EA1C098A50AC}" type="presParOf" srcId="{C1043FBB-D989-4207-98DF-001BC72107D7}" destId="{385BF8D7-02D4-4E3F-AF74-0313544D9BBB}" srcOrd="5" destOrd="0" presId="urn:microsoft.com/office/officeart/2008/layout/RadialCluster"/>
    <dgm:cxn modelId="{B5F34259-81C8-472D-86FD-51B4B95E7800}" type="presParOf" srcId="{C1043FBB-D989-4207-98DF-001BC72107D7}" destId="{1065335B-945A-4618-94F5-887DB7A6448E}" srcOrd="6" destOrd="0" presId="urn:microsoft.com/office/officeart/2008/layout/RadialCluster"/>
    <dgm:cxn modelId="{6E4F7951-5E62-4252-A401-E3F70A522222}" type="presParOf" srcId="{C1043FBB-D989-4207-98DF-001BC72107D7}" destId="{4E72AB03-70C7-4ED1-BA36-6B4FE7A262D8}" srcOrd="7" destOrd="0" presId="urn:microsoft.com/office/officeart/2008/layout/RadialCluster"/>
    <dgm:cxn modelId="{F951678A-4BBC-4756-AE98-C06B3590360E}" type="presParOf" srcId="{C1043FBB-D989-4207-98DF-001BC72107D7}" destId="{50E9ADED-B681-4CB6-8D63-FAC6962FD9CC}" srcOrd="8" destOrd="0" presId="urn:microsoft.com/office/officeart/2008/layout/RadialCluster"/>
  </dgm:cxnLst>
  <dgm:bg/>
  <dgm:whole>
    <a:ln>
      <a:solidFill>
        <a:schemeClr val="bg1">
          <a:lumMod val="50000"/>
        </a:schemeClr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39C0DCF-9799-4526-B543-268D5AC236B0}" type="doc">
      <dgm:prSet loTypeId="urn:microsoft.com/office/officeart/2005/8/layout/cycle7" loCatId="cycle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F1E118FA-F94B-4E4C-AE55-5EDDB9534387}">
      <dgm:prSet phldrT="[Текст]"/>
      <dgm:spPr/>
      <dgm:t>
        <a:bodyPr/>
        <a:lstStyle/>
        <a:p>
          <a:r>
            <a:rPr lang="ru-RU" b="1" dirty="0" smtClean="0">
              <a:solidFill>
                <a:srgbClr val="C00000"/>
              </a:solidFill>
            </a:rPr>
            <a:t>успеваемость</a:t>
          </a:r>
          <a:endParaRPr lang="ru-RU" b="1" dirty="0">
            <a:solidFill>
              <a:srgbClr val="C00000"/>
            </a:solidFill>
          </a:endParaRPr>
        </a:p>
      </dgm:t>
    </dgm:pt>
    <dgm:pt modelId="{20230CB1-8BF0-464C-B569-D66534DA7B33}" type="parTrans" cxnId="{355C4BA2-3956-4163-A15A-2FC0597EC214}">
      <dgm:prSet/>
      <dgm:spPr/>
      <dgm:t>
        <a:bodyPr/>
        <a:lstStyle/>
        <a:p>
          <a:endParaRPr lang="ru-RU"/>
        </a:p>
      </dgm:t>
    </dgm:pt>
    <dgm:pt modelId="{009358C4-E466-4D39-A15A-5D34FC9E068B}" type="sibTrans" cxnId="{355C4BA2-3956-4163-A15A-2FC0597EC214}">
      <dgm:prSet/>
      <dgm:spPr/>
      <dgm:t>
        <a:bodyPr/>
        <a:lstStyle/>
        <a:p>
          <a:endParaRPr lang="ru-RU"/>
        </a:p>
      </dgm:t>
    </dgm:pt>
    <dgm:pt modelId="{A2674968-48FF-4F64-B063-99044FE5D7DD}">
      <dgm:prSet phldrT="[Текст]"/>
      <dgm:spPr/>
      <dgm:t>
        <a:bodyPr/>
        <a:lstStyle/>
        <a:p>
          <a:r>
            <a:rPr lang="ru-RU" b="0" dirty="0" smtClean="0">
              <a:solidFill>
                <a:schemeClr val="tx1"/>
              </a:solidFill>
            </a:rPr>
            <a:t>Отношения с учителями</a:t>
          </a:r>
        </a:p>
      </dgm:t>
    </dgm:pt>
    <dgm:pt modelId="{2A3F0FAA-A260-41FD-9D76-FC40272AA092}" type="parTrans" cxnId="{2DA5C350-D425-4B43-9769-EBF94CF643A7}">
      <dgm:prSet/>
      <dgm:spPr/>
      <dgm:t>
        <a:bodyPr/>
        <a:lstStyle/>
        <a:p>
          <a:endParaRPr lang="ru-RU"/>
        </a:p>
      </dgm:t>
    </dgm:pt>
    <dgm:pt modelId="{462BD1C1-BD82-4419-A6FD-9FEBC618A552}" type="sibTrans" cxnId="{2DA5C350-D425-4B43-9769-EBF94CF643A7}">
      <dgm:prSet/>
      <dgm:spPr/>
      <dgm:t>
        <a:bodyPr/>
        <a:lstStyle/>
        <a:p>
          <a:endParaRPr lang="ru-RU"/>
        </a:p>
      </dgm:t>
    </dgm:pt>
    <dgm:pt modelId="{30ACA8F5-AAEB-43A3-A416-7D6069CD079E}">
      <dgm:prSet phldrT="[Текст]"/>
      <dgm:spPr/>
      <dgm:t>
        <a:bodyPr/>
        <a:lstStyle/>
        <a:p>
          <a:r>
            <a:rPr lang="ru-RU" dirty="0" smtClean="0"/>
            <a:t>Отношения со сверстниками</a:t>
          </a:r>
          <a:endParaRPr lang="ru-RU" dirty="0"/>
        </a:p>
      </dgm:t>
    </dgm:pt>
    <dgm:pt modelId="{38351DF6-9791-431E-9BC6-DFC72ED900D9}" type="parTrans" cxnId="{5D10692A-8E5D-4ABE-A728-29DD47392CAA}">
      <dgm:prSet/>
      <dgm:spPr/>
      <dgm:t>
        <a:bodyPr/>
        <a:lstStyle/>
        <a:p>
          <a:endParaRPr lang="ru-RU"/>
        </a:p>
      </dgm:t>
    </dgm:pt>
    <dgm:pt modelId="{FB18CFFE-D0C2-4372-ACD0-1A563D3259DF}" type="sibTrans" cxnId="{5D10692A-8E5D-4ABE-A728-29DD47392CAA}">
      <dgm:prSet/>
      <dgm:spPr/>
      <dgm:t>
        <a:bodyPr/>
        <a:lstStyle/>
        <a:p>
          <a:endParaRPr lang="ru-RU"/>
        </a:p>
      </dgm:t>
    </dgm:pt>
    <dgm:pt modelId="{FE24B4B9-ABFC-45F8-8857-18158781DF56}" type="pres">
      <dgm:prSet presAssocID="{839C0DCF-9799-4526-B543-268D5AC236B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85F8FA9-88CA-4E62-B8EE-E142724EBC58}" type="pres">
      <dgm:prSet presAssocID="{F1E118FA-F94B-4E4C-AE55-5EDDB9534387}" presName="node" presStyleLbl="node1" presStyleIdx="0" presStyleCnt="3" custRadScaleRad="98481" custRadScaleInc="75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349C3D-A782-4CFE-B4E7-070264806F4C}" type="pres">
      <dgm:prSet presAssocID="{009358C4-E466-4D39-A15A-5D34FC9E068B}" presName="sibTrans" presStyleLbl="sibTrans2D1" presStyleIdx="0" presStyleCnt="3"/>
      <dgm:spPr/>
      <dgm:t>
        <a:bodyPr/>
        <a:lstStyle/>
        <a:p>
          <a:endParaRPr lang="ru-RU"/>
        </a:p>
      </dgm:t>
    </dgm:pt>
    <dgm:pt modelId="{203E2242-DEC1-4F69-BC79-D34DC00B4F46}" type="pres">
      <dgm:prSet presAssocID="{009358C4-E466-4D39-A15A-5D34FC9E068B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B4048233-2E92-413D-BE71-357C8981216D}" type="pres">
      <dgm:prSet presAssocID="{A2674968-48FF-4F64-B063-99044FE5D7D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66BA16-1C09-4EA4-A82D-C12E9A6BC692}" type="pres">
      <dgm:prSet presAssocID="{462BD1C1-BD82-4419-A6FD-9FEBC618A552}" presName="sibTrans" presStyleLbl="sibTrans2D1" presStyleIdx="1" presStyleCnt="3"/>
      <dgm:spPr/>
      <dgm:t>
        <a:bodyPr/>
        <a:lstStyle/>
        <a:p>
          <a:endParaRPr lang="ru-RU"/>
        </a:p>
      </dgm:t>
    </dgm:pt>
    <dgm:pt modelId="{F92BE1D1-CB21-4F37-AFD2-31CFF2513DCD}" type="pres">
      <dgm:prSet presAssocID="{462BD1C1-BD82-4419-A6FD-9FEBC618A552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2B975391-C88E-4D85-BAA3-448D5337D9C3}" type="pres">
      <dgm:prSet presAssocID="{30ACA8F5-AAEB-43A3-A416-7D6069CD079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73E5B1-C19F-4196-AFAB-99874FA819B3}" type="pres">
      <dgm:prSet presAssocID="{FB18CFFE-D0C2-4372-ACD0-1A563D3259DF}" presName="sibTrans" presStyleLbl="sibTrans2D1" presStyleIdx="2" presStyleCnt="3"/>
      <dgm:spPr/>
      <dgm:t>
        <a:bodyPr/>
        <a:lstStyle/>
        <a:p>
          <a:endParaRPr lang="ru-RU"/>
        </a:p>
      </dgm:t>
    </dgm:pt>
    <dgm:pt modelId="{97444986-7E9B-480C-913C-9E08DAF5BA7F}" type="pres">
      <dgm:prSet presAssocID="{FB18CFFE-D0C2-4372-ACD0-1A563D3259DF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C5A30193-7C44-4FE7-B828-BE35C8972C10}" type="presOf" srcId="{009358C4-E466-4D39-A15A-5D34FC9E068B}" destId="{C6349C3D-A782-4CFE-B4E7-070264806F4C}" srcOrd="0" destOrd="0" presId="urn:microsoft.com/office/officeart/2005/8/layout/cycle7"/>
    <dgm:cxn modelId="{A3C87DC6-6D4D-487F-9D9E-758E57C5B2AE}" type="presOf" srcId="{FB18CFFE-D0C2-4372-ACD0-1A563D3259DF}" destId="{6C73E5B1-C19F-4196-AFAB-99874FA819B3}" srcOrd="0" destOrd="0" presId="urn:microsoft.com/office/officeart/2005/8/layout/cycle7"/>
    <dgm:cxn modelId="{C6E102D9-A184-409B-A66F-1B6FADE821AB}" type="presOf" srcId="{462BD1C1-BD82-4419-A6FD-9FEBC618A552}" destId="{F92BE1D1-CB21-4F37-AFD2-31CFF2513DCD}" srcOrd="1" destOrd="0" presId="urn:microsoft.com/office/officeart/2005/8/layout/cycle7"/>
    <dgm:cxn modelId="{5D10692A-8E5D-4ABE-A728-29DD47392CAA}" srcId="{839C0DCF-9799-4526-B543-268D5AC236B0}" destId="{30ACA8F5-AAEB-43A3-A416-7D6069CD079E}" srcOrd="2" destOrd="0" parTransId="{38351DF6-9791-431E-9BC6-DFC72ED900D9}" sibTransId="{FB18CFFE-D0C2-4372-ACD0-1A563D3259DF}"/>
    <dgm:cxn modelId="{541A3428-3ABC-485D-9BA3-C6D657D15461}" type="presOf" srcId="{30ACA8F5-AAEB-43A3-A416-7D6069CD079E}" destId="{2B975391-C88E-4D85-BAA3-448D5337D9C3}" srcOrd="0" destOrd="0" presId="urn:microsoft.com/office/officeart/2005/8/layout/cycle7"/>
    <dgm:cxn modelId="{1E05EA00-5004-436B-BA2A-166C073717B4}" type="presOf" srcId="{F1E118FA-F94B-4E4C-AE55-5EDDB9534387}" destId="{C85F8FA9-88CA-4E62-B8EE-E142724EBC58}" srcOrd="0" destOrd="0" presId="urn:microsoft.com/office/officeart/2005/8/layout/cycle7"/>
    <dgm:cxn modelId="{D273640B-2688-4DD8-A05B-464A49FB6BB6}" type="presOf" srcId="{839C0DCF-9799-4526-B543-268D5AC236B0}" destId="{FE24B4B9-ABFC-45F8-8857-18158781DF56}" srcOrd="0" destOrd="0" presId="urn:microsoft.com/office/officeart/2005/8/layout/cycle7"/>
    <dgm:cxn modelId="{2DA5C350-D425-4B43-9769-EBF94CF643A7}" srcId="{839C0DCF-9799-4526-B543-268D5AC236B0}" destId="{A2674968-48FF-4F64-B063-99044FE5D7DD}" srcOrd="1" destOrd="0" parTransId="{2A3F0FAA-A260-41FD-9D76-FC40272AA092}" sibTransId="{462BD1C1-BD82-4419-A6FD-9FEBC618A552}"/>
    <dgm:cxn modelId="{75C35DF9-21E3-4F9C-83A0-4E7483665254}" type="presOf" srcId="{462BD1C1-BD82-4419-A6FD-9FEBC618A552}" destId="{F766BA16-1C09-4EA4-A82D-C12E9A6BC692}" srcOrd="0" destOrd="0" presId="urn:microsoft.com/office/officeart/2005/8/layout/cycle7"/>
    <dgm:cxn modelId="{D157B122-5C4F-4C93-B25E-B5B9F985A712}" type="presOf" srcId="{FB18CFFE-D0C2-4372-ACD0-1A563D3259DF}" destId="{97444986-7E9B-480C-913C-9E08DAF5BA7F}" srcOrd="1" destOrd="0" presId="urn:microsoft.com/office/officeart/2005/8/layout/cycle7"/>
    <dgm:cxn modelId="{9953E9D6-5C0A-4612-B3F4-A67A749A7D58}" type="presOf" srcId="{A2674968-48FF-4F64-B063-99044FE5D7DD}" destId="{B4048233-2E92-413D-BE71-357C8981216D}" srcOrd="0" destOrd="0" presId="urn:microsoft.com/office/officeart/2005/8/layout/cycle7"/>
    <dgm:cxn modelId="{355C4BA2-3956-4163-A15A-2FC0597EC214}" srcId="{839C0DCF-9799-4526-B543-268D5AC236B0}" destId="{F1E118FA-F94B-4E4C-AE55-5EDDB9534387}" srcOrd="0" destOrd="0" parTransId="{20230CB1-8BF0-464C-B569-D66534DA7B33}" sibTransId="{009358C4-E466-4D39-A15A-5D34FC9E068B}"/>
    <dgm:cxn modelId="{86C562C3-032B-4D81-BAF4-705CF7A0BB99}" type="presOf" srcId="{009358C4-E466-4D39-A15A-5D34FC9E068B}" destId="{203E2242-DEC1-4F69-BC79-D34DC00B4F46}" srcOrd="1" destOrd="0" presId="urn:microsoft.com/office/officeart/2005/8/layout/cycle7"/>
    <dgm:cxn modelId="{A5B51465-03E2-48EE-989C-A2EA6D22EA6A}" type="presParOf" srcId="{FE24B4B9-ABFC-45F8-8857-18158781DF56}" destId="{C85F8FA9-88CA-4E62-B8EE-E142724EBC58}" srcOrd="0" destOrd="0" presId="urn:microsoft.com/office/officeart/2005/8/layout/cycle7"/>
    <dgm:cxn modelId="{255DAED6-C3F4-4DF8-B523-77D3E5D6D2E7}" type="presParOf" srcId="{FE24B4B9-ABFC-45F8-8857-18158781DF56}" destId="{C6349C3D-A782-4CFE-B4E7-070264806F4C}" srcOrd="1" destOrd="0" presId="urn:microsoft.com/office/officeart/2005/8/layout/cycle7"/>
    <dgm:cxn modelId="{C211B29B-59B9-42BB-A84B-92742A0A1F29}" type="presParOf" srcId="{C6349C3D-A782-4CFE-B4E7-070264806F4C}" destId="{203E2242-DEC1-4F69-BC79-D34DC00B4F46}" srcOrd="0" destOrd="0" presId="urn:microsoft.com/office/officeart/2005/8/layout/cycle7"/>
    <dgm:cxn modelId="{03979771-130A-4707-8FAD-AA93777529A7}" type="presParOf" srcId="{FE24B4B9-ABFC-45F8-8857-18158781DF56}" destId="{B4048233-2E92-413D-BE71-357C8981216D}" srcOrd="2" destOrd="0" presId="urn:microsoft.com/office/officeart/2005/8/layout/cycle7"/>
    <dgm:cxn modelId="{696C1F7C-CA81-4F8E-BAC6-EEF58E189F0E}" type="presParOf" srcId="{FE24B4B9-ABFC-45F8-8857-18158781DF56}" destId="{F766BA16-1C09-4EA4-A82D-C12E9A6BC692}" srcOrd="3" destOrd="0" presId="urn:microsoft.com/office/officeart/2005/8/layout/cycle7"/>
    <dgm:cxn modelId="{6A9A94B1-26E1-4F0F-B2AF-54173D1031C3}" type="presParOf" srcId="{F766BA16-1C09-4EA4-A82D-C12E9A6BC692}" destId="{F92BE1D1-CB21-4F37-AFD2-31CFF2513DCD}" srcOrd="0" destOrd="0" presId="urn:microsoft.com/office/officeart/2005/8/layout/cycle7"/>
    <dgm:cxn modelId="{B2B269E5-BE16-4DAB-9739-CEAC0620D763}" type="presParOf" srcId="{FE24B4B9-ABFC-45F8-8857-18158781DF56}" destId="{2B975391-C88E-4D85-BAA3-448D5337D9C3}" srcOrd="4" destOrd="0" presId="urn:microsoft.com/office/officeart/2005/8/layout/cycle7"/>
    <dgm:cxn modelId="{3640F89C-A18F-41CF-BEF4-877BAC846AFD}" type="presParOf" srcId="{FE24B4B9-ABFC-45F8-8857-18158781DF56}" destId="{6C73E5B1-C19F-4196-AFAB-99874FA819B3}" srcOrd="5" destOrd="0" presId="urn:microsoft.com/office/officeart/2005/8/layout/cycle7"/>
    <dgm:cxn modelId="{CFD3BA9E-B549-4795-85AE-0FE80E54B092}" type="presParOf" srcId="{6C73E5B1-C19F-4196-AFAB-99874FA819B3}" destId="{97444986-7E9B-480C-913C-9E08DAF5BA7F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6F0C2EB-DEF7-4228-ACFC-733FB9949490}" type="doc">
      <dgm:prSet loTypeId="urn:microsoft.com/office/officeart/2005/8/layout/hierarchy1" loCatId="hierarchy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26E63D3-3455-4BD6-B6EE-D50A9C0BCCCF}">
      <dgm:prSet phldrT="[Текст]" custT="1"/>
      <dgm:spPr/>
      <dgm:t>
        <a:bodyPr/>
        <a:lstStyle/>
        <a:p>
          <a:r>
            <a:rPr lang="ru-RU" sz="2000" b="1" dirty="0" smtClean="0"/>
            <a:t>ПРОФЕССИОНАЛЬНАЯ ЭТИКА</a:t>
          </a:r>
          <a:endParaRPr lang="ru-RU" sz="2000" b="1" dirty="0"/>
        </a:p>
      </dgm:t>
    </dgm:pt>
    <dgm:pt modelId="{FEE463D5-9995-443D-BF9E-90CD01BA263A}" type="parTrans" cxnId="{47BF6CA3-E274-40E1-A2E3-039AAE334530}">
      <dgm:prSet/>
      <dgm:spPr/>
      <dgm:t>
        <a:bodyPr/>
        <a:lstStyle/>
        <a:p>
          <a:endParaRPr lang="ru-RU"/>
        </a:p>
      </dgm:t>
    </dgm:pt>
    <dgm:pt modelId="{AB31BC0E-BCF1-4FA0-9006-6D7D5A10D314}" type="sibTrans" cxnId="{47BF6CA3-E274-40E1-A2E3-039AAE334530}">
      <dgm:prSet/>
      <dgm:spPr/>
      <dgm:t>
        <a:bodyPr/>
        <a:lstStyle/>
        <a:p>
          <a:endParaRPr lang="ru-RU"/>
        </a:p>
      </dgm:t>
    </dgm:pt>
    <dgm:pt modelId="{D4A7472A-B180-46FC-9EDC-29915E705EAE}">
      <dgm:prSet phldrT="[Текст]"/>
      <dgm:spPr/>
      <dgm:t>
        <a:bodyPr/>
        <a:lstStyle/>
        <a:p>
          <a:r>
            <a:rPr lang="ru-RU" b="1" i="1" dirty="0" smtClean="0"/>
            <a:t>ПРИНЦИПЫ ПРОФЕССИОНАЛЬНОЙ ОТВЕТСТВЕННОСТИ</a:t>
          </a:r>
          <a:endParaRPr lang="ru-RU" b="1" i="1" dirty="0"/>
        </a:p>
      </dgm:t>
    </dgm:pt>
    <dgm:pt modelId="{E5AF1057-1E33-43DB-8F72-E27FFB68A66F}" type="parTrans" cxnId="{03F658E5-0246-4DFE-9F76-D100FA2A8389}">
      <dgm:prSet/>
      <dgm:spPr/>
      <dgm:t>
        <a:bodyPr/>
        <a:lstStyle/>
        <a:p>
          <a:endParaRPr lang="ru-RU"/>
        </a:p>
      </dgm:t>
    </dgm:pt>
    <dgm:pt modelId="{EA528458-88F3-4BE2-A93D-48FA194DD45D}" type="sibTrans" cxnId="{03F658E5-0246-4DFE-9F76-D100FA2A8389}">
      <dgm:prSet/>
      <dgm:spPr/>
      <dgm:t>
        <a:bodyPr/>
        <a:lstStyle/>
        <a:p>
          <a:endParaRPr lang="ru-RU"/>
        </a:p>
      </dgm:t>
    </dgm:pt>
    <dgm:pt modelId="{F5C4F33A-C37C-4A41-8590-23F94D7214E7}">
      <dgm:prSet phldrT="[Текст]" custT="1"/>
      <dgm:spPr/>
      <dgm:t>
        <a:bodyPr/>
        <a:lstStyle/>
        <a:p>
          <a:r>
            <a:rPr lang="ru-RU" sz="2400" dirty="0" smtClean="0"/>
            <a:t>Границы</a:t>
          </a:r>
          <a:endParaRPr lang="ru-RU" sz="2400" dirty="0"/>
        </a:p>
      </dgm:t>
    </dgm:pt>
    <dgm:pt modelId="{AF671BB6-CC4D-4ED0-8559-248FE2996D0E}" type="parTrans" cxnId="{9B0B64F3-9C17-4EAA-8024-005609F0F142}">
      <dgm:prSet/>
      <dgm:spPr/>
      <dgm:t>
        <a:bodyPr/>
        <a:lstStyle/>
        <a:p>
          <a:endParaRPr lang="ru-RU"/>
        </a:p>
      </dgm:t>
    </dgm:pt>
    <dgm:pt modelId="{7398F8BB-A246-482E-9D63-A7C0C8D2E66E}" type="sibTrans" cxnId="{9B0B64F3-9C17-4EAA-8024-005609F0F142}">
      <dgm:prSet/>
      <dgm:spPr/>
      <dgm:t>
        <a:bodyPr/>
        <a:lstStyle/>
        <a:p>
          <a:endParaRPr lang="ru-RU"/>
        </a:p>
      </dgm:t>
    </dgm:pt>
    <dgm:pt modelId="{AA62EFF5-E2BB-4F3A-BD5E-004141A4C105}">
      <dgm:prSet phldrT="[Текст]" custT="1"/>
      <dgm:spPr/>
      <dgm:t>
        <a:bodyPr/>
        <a:lstStyle/>
        <a:p>
          <a:pPr>
            <a:lnSpc>
              <a:spcPts val="2500"/>
            </a:lnSpc>
            <a:spcAft>
              <a:spcPts val="0"/>
            </a:spcAft>
          </a:pPr>
          <a:r>
            <a:rPr lang="ru-RU" sz="2400" dirty="0" err="1" smtClean="0"/>
            <a:t>Интерпре</a:t>
          </a:r>
          <a:r>
            <a:rPr lang="ru-RU" sz="2400" dirty="0" smtClean="0"/>
            <a:t>-</a:t>
          </a:r>
        </a:p>
        <a:p>
          <a:pPr>
            <a:lnSpc>
              <a:spcPts val="2500"/>
            </a:lnSpc>
            <a:spcAft>
              <a:spcPts val="0"/>
            </a:spcAft>
          </a:pPr>
          <a:r>
            <a:rPr lang="ru-RU" sz="2400" dirty="0" err="1" smtClean="0"/>
            <a:t>тация</a:t>
          </a:r>
          <a:endParaRPr lang="ru-RU" sz="2400" dirty="0"/>
        </a:p>
      </dgm:t>
    </dgm:pt>
    <dgm:pt modelId="{F639D8B9-1255-48C3-929F-3C57C5A37FF2}" type="parTrans" cxnId="{7C7031EA-EDED-4DA5-A964-9437395D5478}">
      <dgm:prSet/>
      <dgm:spPr/>
      <dgm:t>
        <a:bodyPr/>
        <a:lstStyle/>
        <a:p>
          <a:endParaRPr lang="ru-RU"/>
        </a:p>
      </dgm:t>
    </dgm:pt>
    <dgm:pt modelId="{0C103B25-0959-4083-8FCF-9C8037AEB858}" type="sibTrans" cxnId="{7C7031EA-EDED-4DA5-A964-9437395D5478}">
      <dgm:prSet/>
      <dgm:spPr/>
      <dgm:t>
        <a:bodyPr/>
        <a:lstStyle/>
        <a:p>
          <a:endParaRPr lang="ru-RU"/>
        </a:p>
      </dgm:t>
    </dgm:pt>
    <dgm:pt modelId="{503ADDFB-F113-40EB-B087-BF352DA9909B}">
      <dgm:prSet phldrT="[Текст]"/>
      <dgm:spPr/>
      <dgm:t>
        <a:bodyPr/>
        <a:lstStyle/>
        <a:p>
          <a:r>
            <a:rPr lang="ru-RU" b="1" i="1" dirty="0" smtClean="0"/>
            <a:t>ПРИНЦИПЫ ПРОФЕССИОНАЛЬНОЙ КОММУНИКАЦИ</a:t>
          </a:r>
          <a:endParaRPr lang="ru-RU" b="1" i="1" dirty="0"/>
        </a:p>
      </dgm:t>
    </dgm:pt>
    <dgm:pt modelId="{3CA25740-0217-4CD9-9259-D81B42824FDC}" type="parTrans" cxnId="{54323266-0A0D-4376-9A64-4ADCD9D14C62}">
      <dgm:prSet/>
      <dgm:spPr/>
      <dgm:t>
        <a:bodyPr/>
        <a:lstStyle/>
        <a:p>
          <a:endParaRPr lang="ru-RU"/>
        </a:p>
      </dgm:t>
    </dgm:pt>
    <dgm:pt modelId="{D527DF52-A6A2-49DB-A419-D54BD521FD60}" type="sibTrans" cxnId="{54323266-0A0D-4376-9A64-4ADCD9D14C62}">
      <dgm:prSet/>
      <dgm:spPr/>
      <dgm:t>
        <a:bodyPr/>
        <a:lstStyle/>
        <a:p>
          <a:endParaRPr lang="ru-RU"/>
        </a:p>
      </dgm:t>
    </dgm:pt>
    <dgm:pt modelId="{4BB3D2CD-1F65-4621-AF98-C141B37BE0BC}">
      <dgm:prSet phldrT="[Текст]" custT="1"/>
      <dgm:spPr/>
      <dgm:t>
        <a:bodyPr/>
        <a:lstStyle/>
        <a:p>
          <a:r>
            <a:rPr lang="en-US" sz="2800" dirty="0" smtClean="0"/>
            <a:t>S…..S</a:t>
          </a:r>
          <a:endParaRPr lang="ru-RU" sz="2800" dirty="0"/>
        </a:p>
      </dgm:t>
    </dgm:pt>
    <dgm:pt modelId="{B4837DDB-A2F8-4978-BBB4-9BA8500E4E62}" type="parTrans" cxnId="{52AB227D-BAA4-4CC0-9416-10C8C388CC3E}">
      <dgm:prSet/>
      <dgm:spPr/>
      <dgm:t>
        <a:bodyPr/>
        <a:lstStyle/>
        <a:p>
          <a:endParaRPr lang="ru-RU"/>
        </a:p>
      </dgm:t>
    </dgm:pt>
    <dgm:pt modelId="{E4A9CDAC-BB8D-46EE-9247-BD5901591F9C}" type="sibTrans" cxnId="{52AB227D-BAA4-4CC0-9416-10C8C388CC3E}">
      <dgm:prSet/>
      <dgm:spPr/>
      <dgm:t>
        <a:bodyPr/>
        <a:lstStyle/>
        <a:p>
          <a:endParaRPr lang="ru-RU"/>
        </a:p>
      </dgm:t>
    </dgm:pt>
    <dgm:pt modelId="{E4AA1E67-B304-47B0-980A-2002FA2B78C4}" type="pres">
      <dgm:prSet presAssocID="{26F0C2EB-DEF7-4228-ACFC-733FB994949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D8433C5-471A-470A-AC59-6AACA9447C61}" type="pres">
      <dgm:prSet presAssocID="{B26E63D3-3455-4BD6-B6EE-D50A9C0BCCCF}" presName="hierRoot1" presStyleCnt="0"/>
      <dgm:spPr/>
    </dgm:pt>
    <dgm:pt modelId="{A73323D5-6038-4CCD-BB58-D08B5699C1C9}" type="pres">
      <dgm:prSet presAssocID="{B26E63D3-3455-4BD6-B6EE-D50A9C0BCCCF}" presName="composite" presStyleCnt="0"/>
      <dgm:spPr/>
    </dgm:pt>
    <dgm:pt modelId="{5BEEFDD2-0E34-424D-B59A-FFC0EA3F62F7}" type="pres">
      <dgm:prSet presAssocID="{B26E63D3-3455-4BD6-B6EE-D50A9C0BCCCF}" presName="background" presStyleLbl="node0" presStyleIdx="0" presStyleCnt="1"/>
      <dgm:spPr>
        <a:solidFill>
          <a:srgbClr val="FF66CC"/>
        </a:solidFill>
      </dgm:spPr>
    </dgm:pt>
    <dgm:pt modelId="{5079BE74-17D1-4D91-8EC4-712C0C63136D}" type="pres">
      <dgm:prSet presAssocID="{B26E63D3-3455-4BD6-B6EE-D50A9C0BCCCF}" presName="text" presStyleLbl="fgAcc0" presStyleIdx="0" presStyleCnt="1" custScaleX="173171" custLinFactNeighborX="-4937" custLinFactNeighborY="628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6884AD7-F99B-4741-B3CA-D411157AE1BB}" type="pres">
      <dgm:prSet presAssocID="{B26E63D3-3455-4BD6-B6EE-D50A9C0BCCCF}" presName="hierChild2" presStyleCnt="0"/>
      <dgm:spPr/>
    </dgm:pt>
    <dgm:pt modelId="{C319C815-1456-411C-85F0-FECAC2F6E179}" type="pres">
      <dgm:prSet presAssocID="{E5AF1057-1E33-43DB-8F72-E27FFB68A66F}" presName="Name10" presStyleLbl="parChTrans1D2" presStyleIdx="0" presStyleCnt="2"/>
      <dgm:spPr/>
      <dgm:t>
        <a:bodyPr/>
        <a:lstStyle/>
        <a:p>
          <a:endParaRPr lang="ru-RU"/>
        </a:p>
      </dgm:t>
    </dgm:pt>
    <dgm:pt modelId="{D81CF71B-F838-4E03-BD38-15D9A55962C9}" type="pres">
      <dgm:prSet presAssocID="{D4A7472A-B180-46FC-9EDC-29915E705EAE}" presName="hierRoot2" presStyleCnt="0"/>
      <dgm:spPr/>
    </dgm:pt>
    <dgm:pt modelId="{86DCD479-A01D-4A97-A4D9-68264A9212D7}" type="pres">
      <dgm:prSet presAssocID="{D4A7472A-B180-46FC-9EDC-29915E705EAE}" presName="composite2" presStyleCnt="0"/>
      <dgm:spPr/>
    </dgm:pt>
    <dgm:pt modelId="{FEB04A4A-D50E-4476-A9C1-9A769A78404F}" type="pres">
      <dgm:prSet presAssocID="{D4A7472A-B180-46FC-9EDC-29915E705EAE}" presName="background2" presStyleLbl="node2" presStyleIdx="0" presStyleCnt="2"/>
      <dgm:spPr/>
    </dgm:pt>
    <dgm:pt modelId="{AF0F9C4F-C216-4B30-9BF1-4C904E2B8C7E}" type="pres">
      <dgm:prSet presAssocID="{D4A7472A-B180-46FC-9EDC-29915E705EAE}" presName="text2" presStyleLbl="fgAcc2" presStyleIdx="0" presStyleCnt="2" custScaleX="16025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15DA22A-8C89-407D-9C89-D82F5992E662}" type="pres">
      <dgm:prSet presAssocID="{D4A7472A-B180-46FC-9EDC-29915E705EAE}" presName="hierChild3" presStyleCnt="0"/>
      <dgm:spPr/>
    </dgm:pt>
    <dgm:pt modelId="{76EA6AAA-7F1D-4BC8-9608-20C904839F14}" type="pres">
      <dgm:prSet presAssocID="{AF671BB6-CC4D-4ED0-8559-248FE2996D0E}" presName="Name17" presStyleLbl="parChTrans1D3" presStyleIdx="0" presStyleCnt="3"/>
      <dgm:spPr/>
      <dgm:t>
        <a:bodyPr/>
        <a:lstStyle/>
        <a:p>
          <a:endParaRPr lang="ru-RU"/>
        </a:p>
      </dgm:t>
    </dgm:pt>
    <dgm:pt modelId="{BC08CE6C-342C-44BE-837E-88B64F8747AB}" type="pres">
      <dgm:prSet presAssocID="{F5C4F33A-C37C-4A41-8590-23F94D7214E7}" presName="hierRoot3" presStyleCnt="0"/>
      <dgm:spPr/>
    </dgm:pt>
    <dgm:pt modelId="{3ED20A4A-ED05-45D4-BFDE-7B9E3C24A47A}" type="pres">
      <dgm:prSet presAssocID="{F5C4F33A-C37C-4A41-8590-23F94D7214E7}" presName="composite3" presStyleCnt="0"/>
      <dgm:spPr/>
    </dgm:pt>
    <dgm:pt modelId="{61D350A9-341D-4B9C-869E-9E93CD1718EB}" type="pres">
      <dgm:prSet presAssocID="{F5C4F33A-C37C-4A41-8590-23F94D7214E7}" presName="background3" presStyleLbl="node3" presStyleIdx="0" presStyleCnt="3"/>
      <dgm:spPr>
        <a:solidFill>
          <a:srgbClr val="00B0F0"/>
        </a:solidFill>
      </dgm:spPr>
    </dgm:pt>
    <dgm:pt modelId="{D08FB624-9E59-4312-8B7F-F2F6A8EB2459}" type="pres">
      <dgm:prSet presAssocID="{F5C4F33A-C37C-4A41-8590-23F94D7214E7}" presName="text3" presStyleLbl="fgAcc3" presStyleIdx="0" presStyleCnt="3" custScaleX="11741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36A5A65-0348-4659-9A41-A2EE3CF0DE3E}" type="pres">
      <dgm:prSet presAssocID="{F5C4F33A-C37C-4A41-8590-23F94D7214E7}" presName="hierChild4" presStyleCnt="0"/>
      <dgm:spPr/>
    </dgm:pt>
    <dgm:pt modelId="{7F90A649-9F27-4289-9885-2586484B3651}" type="pres">
      <dgm:prSet presAssocID="{F639D8B9-1255-48C3-929F-3C57C5A37FF2}" presName="Name17" presStyleLbl="parChTrans1D3" presStyleIdx="1" presStyleCnt="3"/>
      <dgm:spPr/>
      <dgm:t>
        <a:bodyPr/>
        <a:lstStyle/>
        <a:p>
          <a:endParaRPr lang="ru-RU"/>
        </a:p>
      </dgm:t>
    </dgm:pt>
    <dgm:pt modelId="{D6FBC9A9-6B10-45AB-994A-0DAE4C90BC11}" type="pres">
      <dgm:prSet presAssocID="{AA62EFF5-E2BB-4F3A-BD5E-004141A4C105}" presName="hierRoot3" presStyleCnt="0"/>
      <dgm:spPr/>
    </dgm:pt>
    <dgm:pt modelId="{0439A113-94BF-4D43-83B1-84E77ACE1D75}" type="pres">
      <dgm:prSet presAssocID="{AA62EFF5-E2BB-4F3A-BD5E-004141A4C105}" presName="composite3" presStyleCnt="0"/>
      <dgm:spPr/>
    </dgm:pt>
    <dgm:pt modelId="{0D55EECA-5428-4683-92FF-0F79D18A1733}" type="pres">
      <dgm:prSet presAssocID="{AA62EFF5-E2BB-4F3A-BD5E-004141A4C105}" presName="background3" presStyleLbl="node3" presStyleIdx="1" presStyleCnt="3"/>
      <dgm:spPr>
        <a:solidFill>
          <a:srgbClr val="00B0F0"/>
        </a:solidFill>
      </dgm:spPr>
    </dgm:pt>
    <dgm:pt modelId="{5BC67836-E03A-4A54-A84C-A3916D593736}" type="pres">
      <dgm:prSet presAssocID="{AA62EFF5-E2BB-4F3A-BD5E-004141A4C105}" presName="text3" presStyleLbl="fgAcc3" presStyleIdx="1" presStyleCnt="3" custScaleX="12510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DA30CFA-1259-4C78-A570-1E45862AC33B}" type="pres">
      <dgm:prSet presAssocID="{AA62EFF5-E2BB-4F3A-BD5E-004141A4C105}" presName="hierChild4" presStyleCnt="0"/>
      <dgm:spPr/>
    </dgm:pt>
    <dgm:pt modelId="{67582D02-14CD-4FF1-9007-8A4BE73EECAE}" type="pres">
      <dgm:prSet presAssocID="{3CA25740-0217-4CD9-9259-D81B42824FDC}" presName="Name10" presStyleLbl="parChTrans1D2" presStyleIdx="1" presStyleCnt="2"/>
      <dgm:spPr/>
      <dgm:t>
        <a:bodyPr/>
        <a:lstStyle/>
        <a:p>
          <a:endParaRPr lang="ru-RU"/>
        </a:p>
      </dgm:t>
    </dgm:pt>
    <dgm:pt modelId="{E75FB309-934C-46C6-9B49-2FE67C1709F5}" type="pres">
      <dgm:prSet presAssocID="{503ADDFB-F113-40EB-B087-BF352DA9909B}" presName="hierRoot2" presStyleCnt="0"/>
      <dgm:spPr/>
    </dgm:pt>
    <dgm:pt modelId="{338304B2-583B-4BC1-953A-EB780CDCC7BC}" type="pres">
      <dgm:prSet presAssocID="{503ADDFB-F113-40EB-B087-BF352DA9909B}" presName="composite2" presStyleCnt="0"/>
      <dgm:spPr/>
    </dgm:pt>
    <dgm:pt modelId="{FC5FA024-F378-4584-B20A-8E73A0EC7C0E}" type="pres">
      <dgm:prSet presAssocID="{503ADDFB-F113-40EB-B087-BF352DA9909B}" presName="background2" presStyleLbl="node2" presStyleIdx="1" presStyleCnt="2"/>
      <dgm:spPr>
        <a:solidFill>
          <a:schemeClr val="accent5">
            <a:lumMod val="75000"/>
          </a:schemeClr>
        </a:solidFill>
      </dgm:spPr>
    </dgm:pt>
    <dgm:pt modelId="{2B95F66E-3A6B-433A-A0E3-5D22019FD4ED}" type="pres">
      <dgm:prSet presAssocID="{503ADDFB-F113-40EB-B087-BF352DA9909B}" presName="text2" presStyleLbl="fgAcc2" presStyleIdx="1" presStyleCnt="2" custScaleX="15946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13093E0-9D67-46A5-B25C-0CBB512D0CE7}" type="pres">
      <dgm:prSet presAssocID="{503ADDFB-F113-40EB-B087-BF352DA9909B}" presName="hierChild3" presStyleCnt="0"/>
      <dgm:spPr/>
    </dgm:pt>
    <dgm:pt modelId="{C604DDE2-B0FC-45E2-8EC9-C9E3AEC87705}" type="pres">
      <dgm:prSet presAssocID="{B4837DDB-A2F8-4978-BBB4-9BA8500E4E62}" presName="Name17" presStyleLbl="parChTrans1D3" presStyleIdx="2" presStyleCnt="3"/>
      <dgm:spPr/>
      <dgm:t>
        <a:bodyPr/>
        <a:lstStyle/>
        <a:p>
          <a:endParaRPr lang="ru-RU"/>
        </a:p>
      </dgm:t>
    </dgm:pt>
    <dgm:pt modelId="{EC2F93FE-76FC-4582-B307-AC959D4FD41F}" type="pres">
      <dgm:prSet presAssocID="{4BB3D2CD-1F65-4621-AF98-C141B37BE0BC}" presName="hierRoot3" presStyleCnt="0"/>
      <dgm:spPr/>
    </dgm:pt>
    <dgm:pt modelId="{ADB2240B-70FF-433F-8666-9A2D4F512C68}" type="pres">
      <dgm:prSet presAssocID="{4BB3D2CD-1F65-4621-AF98-C141B37BE0BC}" presName="composite3" presStyleCnt="0"/>
      <dgm:spPr/>
    </dgm:pt>
    <dgm:pt modelId="{443CAB36-6B1C-4B39-8E84-75BCA729218D}" type="pres">
      <dgm:prSet presAssocID="{4BB3D2CD-1F65-4621-AF98-C141B37BE0BC}" presName="background3" presStyleLbl="node3" presStyleIdx="2" presStyleCnt="3"/>
      <dgm:spPr>
        <a:solidFill>
          <a:schemeClr val="accent5">
            <a:lumMod val="60000"/>
            <a:lumOff val="40000"/>
          </a:schemeClr>
        </a:solidFill>
      </dgm:spPr>
    </dgm:pt>
    <dgm:pt modelId="{38D64D65-BA3E-4B5A-8959-6FD498D3AFA8}" type="pres">
      <dgm:prSet presAssocID="{4BB3D2CD-1F65-4621-AF98-C141B37BE0BC}" presName="text3" presStyleLbl="fgAcc3" presStyleIdx="2" presStyleCnt="3" custLinFactNeighborX="17568" custLinFactNeighborY="-167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3000903-D605-46AE-A29B-4E4F22585167}" type="pres">
      <dgm:prSet presAssocID="{4BB3D2CD-1F65-4621-AF98-C141B37BE0BC}" presName="hierChild4" presStyleCnt="0"/>
      <dgm:spPr/>
    </dgm:pt>
  </dgm:ptLst>
  <dgm:cxnLst>
    <dgm:cxn modelId="{7C7031EA-EDED-4DA5-A964-9437395D5478}" srcId="{D4A7472A-B180-46FC-9EDC-29915E705EAE}" destId="{AA62EFF5-E2BB-4F3A-BD5E-004141A4C105}" srcOrd="1" destOrd="0" parTransId="{F639D8B9-1255-48C3-929F-3C57C5A37FF2}" sibTransId="{0C103B25-0959-4083-8FCF-9C8037AEB858}"/>
    <dgm:cxn modelId="{9B0B64F3-9C17-4EAA-8024-005609F0F142}" srcId="{D4A7472A-B180-46FC-9EDC-29915E705EAE}" destId="{F5C4F33A-C37C-4A41-8590-23F94D7214E7}" srcOrd="0" destOrd="0" parTransId="{AF671BB6-CC4D-4ED0-8559-248FE2996D0E}" sibTransId="{7398F8BB-A246-482E-9D63-A7C0C8D2E66E}"/>
    <dgm:cxn modelId="{22513346-2FDB-42DC-943B-1464901E26BC}" type="presOf" srcId="{503ADDFB-F113-40EB-B087-BF352DA9909B}" destId="{2B95F66E-3A6B-433A-A0E3-5D22019FD4ED}" srcOrd="0" destOrd="0" presId="urn:microsoft.com/office/officeart/2005/8/layout/hierarchy1"/>
    <dgm:cxn modelId="{FA88AD6E-8ABF-4014-BDDA-58D39E09D269}" type="presOf" srcId="{F5C4F33A-C37C-4A41-8590-23F94D7214E7}" destId="{D08FB624-9E59-4312-8B7F-F2F6A8EB2459}" srcOrd="0" destOrd="0" presId="urn:microsoft.com/office/officeart/2005/8/layout/hierarchy1"/>
    <dgm:cxn modelId="{03F658E5-0246-4DFE-9F76-D100FA2A8389}" srcId="{B26E63D3-3455-4BD6-B6EE-D50A9C0BCCCF}" destId="{D4A7472A-B180-46FC-9EDC-29915E705EAE}" srcOrd="0" destOrd="0" parTransId="{E5AF1057-1E33-43DB-8F72-E27FFB68A66F}" sibTransId="{EA528458-88F3-4BE2-A93D-48FA194DD45D}"/>
    <dgm:cxn modelId="{88C569F3-0C39-4A1F-BA3F-476595022F64}" type="presOf" srcId="{B26E63D3-3455-4BD6-B6EE-D50A9C0BCCCF}" destId="{5079BE74-17D1-4D91-8EC4-712C0C63136D}" srcOrd="0" destOrd="0" presId="urn:microsoft.com/office/officeart/2005/8/layout/hierarchy1"/>
    <dgm:cxn modelId="{54323266-0A0D-4376-9A64-4ADCD9D14C62}" srcId="{B26E63D3-3455-4BD6-B6EE-D50A9C0BCCCF}" destId="{503ADDFB-F113-40EB-B087-BF352DA9909B}" srcOrd="1" destOrd="0" parTransId="{3CA25740-0217-4CD9-9259-D81B42824FDC}" sibTransId="{D527DF52-A6A2-49DB-A419-D54BD521FD60}"/>
    <dgm:cxn modelId="{9C541A7E-2293-47C0-9C78-2E7A09F991CB}" type="presOf" srcId="{F639D8B9-1255-48C3-929F-3C57C5A37FF2}" destId="{7F90A649-9F27-4289-9885-2586484B3651}" srcOrd="0" destOrd="0" presId="urn:microsoft.com/office/officeart/2005/8/layout/hierarchy1"/>
    <dgm:cxn modelId="{97DA907E-74A0-4781-A753-551A3D1E2CF9}" type="presOf" srcId="{AA62EFF5-E2BB-4F3A-BD5E-004141A4C105}" destId="{5BC67836-E03A-4A54-A84C-A3916D593736}" srcOrd="0" destOrd="0" presId="urn:microsoft.com/office/officeart/2005/8/layout/hierarchy1"/>
    <dgm:cxn modelId="{52AB227D-BAA4-4CC0-9416-10C8C388CC3E}" srcId="{503ADDFB-F113-40EB-B087-BF352DA9909B}" destId="{4BB3D2CD-1F65-4621-AF98-C141B37BE0BC}" srcOrd="0" destOrd="0" parTransId="{B4837DDB-A2F8-4978-BBB4-9BA8500E4E62}" sibTransId="{E4A9CDAC-BB8D-46EE-9247-BD5901591F9C}"/>
    <dgm:cxn modelId="{F42F6177-455D-429E-A13F-1F3B058F785D}" type="presOf" srcId="{AF671BB6-CC4D-4ED0-8559-248FE2996D0E}" destId="{76EA6AAA-7F1D-4BC8-9608-20C904839F14}" srcOrd="0" destOrd="0" presId="urn:microsoft.com/office/officeart/2005/8/layout/hierarchy1"/>
    <dgm:cxn modelId="{47BF6CA3-E274-40E1-A2E3-039AAE334530}" srcId="{26F0C2EB-DEF7-4228-ACFC-733FB9949490}" destId="{B26E63D3-3455-4BD6-B6EE-D50A9C0BCCCF}" srcOrd="0" destOrd="0" parTransId="{FEE463D5-9995-443D-BF9E-90CD01BA263A}" sibTransId="{AB31BC0E-BCF1-4FA0-9006-6D7D5A10D314}"/>
    <dgm:cxn modelId="{F29C7E0E-2EB3-4AFD-9EBF-255A468D3E49}" type="presOf" srcId="{B4837DDB-A2F8-4978-BBB4-9BA8500E4E62}" destId="{C604DDE2-B0FC-45E2-8EC9-C9E3AEC87705}" srcOrd="0" destOrd="0" presId="urn:microsoft.com/office/officeart/2005/8/layout/hierarchy1"/>
    <dgm:cxn modelId="{565299F7-3830-48C7-941E-16F4D25E8B2A}" type="presOf" srcId="{4BB3D2CD-1F65-4621-AF98-C141B37BE0BC}" destId="{38D64D65-BA3E-4B5A-8959-6FD498D3AFA8}" srcOrd="0" destOrd="0" presId="urn:microsoft.com/office/officeart/2005/8/layout/hierarchy1"/>
    <dgm:cxn modelId="{DBF9EC26-06E9-4D04-9663-809F07CD3FE1}" type="presOf" srcId="{D4A7472A-B180-46FC-9EDC-29915E705EAE}" destId="{AF0F9C4F-C216-4B30-9BF1-4C904E2B8C7E}" srcOrd="0" destOrd="0" presId="urn:microsoft.com/office/officeart/2005/8/layout/hierarchy1"/>
    <dgm:cxn modelId="{5BFD21CF-59CE-4E37-A412-B55CC86061C7}" type="presOf" srcId="{26F0C2EB-DEF7-4228-ACFC-733FB9949490}" destId="{E4AA1E67-B304-47B0-980A-2002FA2B78C4}" srcOrd="0" destOrd="0" presId="urn:microsoft.com/office/officeart/2005/8/layout/hierarchy1"/>
    <dgm:cxn modelId="{B9D68BB8-9A39-48C5-8EC9-1D4057533F92}" type="presOf" srcId="{3CA25740-0217-4CD9-9259-D81B42824FDC}" destId="{67582D02-14CD-4FF1-9007-8A4BE73EECAE}" srcOrd="0" destOrd="0" presId="urn:microsoft.com/office/officeart/2005/8/layout/hierarchy1"/>
    <dgm:cxn modelId="{4205072A-07FF-4B29-AAC6-5FADAE121F11}" type="presOf" srcId="{E5AF1057-1E33-43DB-8F72-E27FFB68A66F}" destId="{C319C815-1456-411C-85F0-FECAC2F6E179}" srcOrd="0" destOrd="0" presId="urn:microsoft.com/office/officeart/2005/8/layout/hierarchy1"/>
    <dgm:cxn modelId="{A432B970-26E2-41AE-8CB3-A1DCF3A828C3}" type="presParOf" srcId="{E4AA1E67-B304-47B0-980A-2002FA2B78C4}" destId="{ED8433C5-471A-470A-AC59-6AACA9447C61}" srcOrd="0" destOrd="0" presId="urn:microsoft.com/office/officeart/2005/8/layout/hierarchy1"/>
    <dgm:cxn modelId="{EAC987AF-44F0-431A-87F1-903538F41B46}" type="presParOf" srcId="{ED8433C5-471A-470A-AC59-6AACA9447C61}" destId="{A73323D5-6038-4CCD-BB58-D08B5699C1C9}" srcOrd="0" destOrd="0" presId="urn:microsoft.com/office/officeart/2005/8/layout/hierarchy1"/>
    <dgm:cxn modelId="{E2BEE051-326F-4711-A6D1-AC0F3A61CDDB}" type="presParOf" srcId="{A73323D5-6038-4CCD-BB58-D08B5699C1C9}" destId="{5BEEFDD2-0E34-424D-B59A-FFC0EA3F62F7}" srcOrd="0" destOrd="0" presId="urn:microsoft.com/office/officeart/2005/8/layout/hierarchy1"/>
    <dgm:cxn modelId="{16E5B4FA-3868-4CC2-B122-E4E58C843539}" type="presParOf" srcId="{A73323D5-6038-4CCD-BB58-D08B5699C1C9}" destId="{5079BE74-17D1-4D91-8EC4-712C0C63136D}" srcOrd="1" destOrd="0" presId="urn:microsoft.com/office/officeart/2005/8/layout/hierarchy1"/>
    <dgm:cxn modelId="{16092A52-EDB8-4065-8488-8B993981FE99}" type="presParOf" srcId="{ED8433C5-471A-470A-AC59-6AACA9447C61}" destId="{96884AD7-F99B-4741-B3CA-D411157AE1BB}" srcOrd="1" destOrd="0" presId="urn:microsoft.com/office/officeart/2005/8/layout/hierarchy1"/>
    <dgm:cxn modelId="{8C266A20-F4B0-4303-AE06-81A2753499C1}" type="presParOf" srcId="{96884AD7-F99B-4741-B3CA-D411157AE1BB}" destId="{C319C815-1456-411C-85F0-FECAC2F6E179}" srcOrd="0" destOrd="0" presId="urn:microsoft.com/office/officeart/2005/8/layout/hierarchy1"/>
    <dgm:cxn modelId="{79A19D5B-AFDB-446B-8761-ADE31320D046}" type="presParOf" srcId="{96884AD7-F99B-4741-B3CA-D411157AE1BB}" destId="{D81CF71B-F838-4E03-BD38-15D9A55962C9}" srcOrd="1" destOrd="0" presId="urn:microsoft.com/office/officeart/2005/8/layout/hierarchy1"/>
    <dgm:cxn modelId="{24997024-9AFC-40FC-8082-F614D2A02EA5}" type="presParOf" srcId="{D81CF71B-F838-4E03-BD38-15D9A55962C9}" destId="{86DCD479-A01D-4A97-A4D9-68264A9212D7}" srcOrd="0" destOrd="0" presId="urn:microsoft.com/office/officeart/2005/8/layout/hierarchy1"/>
    <dgm:cxn modelId="{EF3D6E45-3D9A-4243-A592-C9FD1DCFD406}" type="presParOf" srcId="{86DCD479-A01D-4A97-A4D9-68264A9212D7}" destId="{FEB04A4A-D50E-4476-A9C1-9A769A78404F}" srcOrd="0" destOrd="0" presId="urn:microsoft.com/office/officeart/2005/8/layout/hierarchy1"/>
    <dgm:cxn modelId="{D6FF49E0-A90B-414F-B12E-A5CF1AD22951}" type="presParOf" srcId="{86DCD479-A01D-4A97-A4D9-68264A9212D7}" destId="{AF0F9C4F-C216-4B30-9BF1-4C904E2B8C7E}" srcOrd="1" destOrd="0" presId="urn:microsoft.com/office/officeart/2005/8/layout/hierarchy1"/>
    <dgm:cxn modelId="{34538E38-CE4A-476E-A944-F29EA5E94601}" type="presParOf" srcId="{D81CF71B-F838-4E03-BD38-15D9A55962C9}" destId="{D15DA22A-8C89-407D-9C89-D82F5992E662}" srcOrd="1" destOrd="0" presId="urn:microsoft.com/office/officeart/2005/8/layout/hierarchy1"/>
    <dgm:cxn modelId="{B1C7988A-5878-467B-B1BE-524040451379}" type="presParOf" srcId="{D15DA22A-8C89-407D-9C89-D82F5992E662}" destId="{76EA6AAA-7F1D-4BC8-9608-20C904839F14}" srcOrd="0" destOrd="0" presId="urn:microsoft.com/office/officeart/2005/8/layout/hierarchy1"/>
    <dgm:cxn modelId="{2C16E5A3-D6C6-41E8-B007-E04AD7595671}" type="presParOf" srcId="{D15DA22A-8C89-407D-9C89-D82F5992E662}" destId="{BC08CE6C-342C-44BE-837E-88B64F8747AB}" srcOrd="1" destOrd="0" presId="urn:microsoft.com/office/officeart/2005/8/layout/hierarchy1"/>
    <dgm:cxn modelId="{DDF08EF8-B9BD-4EBD-A422-604FC3277419}" type="presParOf" srcId="{BC08CE6C-342C-44BE-837E-88B64F8747AB}" destId="{3ED20A4A-ED05-45D4-BFDE-7B9E3C24A47A}" srcOrd="0" destOrd="0" presId="urn:microsoft.com/office/officeart/2005/8/layout/hierarchy1"/>
    <dgm:cxn modelId="{3F395412-2ADB-4560-9CED-CBE221C823F0}" type="presParOf" srcId="{3ED20A4A-ED05-45D4-BFDE-7B9E3C24A47A}" destId="{61D350A9-341D-4B9C-869E-9E93CD1718EB}" srcOrd="0" destOrd="0" presId="urn:microsoft.com/office/officeart/2005/8/layout/hierarchy1"/>
    <dgm:cxn modelId="{BB75EAFD-C76F-4D0B-9F65-06860824D048}" type="presParOf" srcId="{3ED20A4A-ED05-45D4-BFDE-7B9E3C24A47A}" destId="{D08FB624-9E59-4312-8B7F-F2F6A8EB2459}" srcOrd="1" destOrd="0" presId="urn:microsoft.com/office/officeart/2005/8/layout/hierarchy1"/>
    <dgm:cxn modelId="{E2B2FC36-C4B3-4FE9-B3E8-9870DC2B933E}" type="presParOf" srcId="{BC08CE6C-342C-44BE-837E-88B64F8747AB}" destId="{B36A5A65-0348-4659-9A41-A2EE3CF0DE3E}" srcOrd="1" destOrd="0" presId="urn:microsoft.com/office/officeart/2005/8/layout/hierarchy1"/>
    <dgm:cxn modelId="{12CA432A-E103-4989-ABEF-44529130E880}" type="presParOf" srcId="{D15DA22A-8C89-407D-9C89-D82F5992E662}" destId="{7F90A649-9F27-4289-9885-2586484B3651}" srcOrd="2" destOrd="0" presId="urn:microsoft.com/office/officeart/2005/8/layout/hierarchy1"/>
    <dgm:cxn modelId="{371B0702-349F-44B0-B62B-E982CB049988}" type="presParOf" srcId="{D15DA22A-8C89-407D-9C89-D82F5992E662}" destId="{D6FBC9A9-6B10-45AB-994A-0DAE4C90BC11}" srcOrd="3" destOrd="0" presId="urn:microsoft.com/office/officeart/2005/8/layout/hierarchy1"/>
    <dgm:cxn modelId="{6AC1C46D-09F5-460D-8D96-D64A887B4D51}" type="presParOf" srcId="{D6FBC9A9-6B10-45AB-994A-0DAE4C90BC11}" destId="{0439A113-94BF-4D43-83B1-84E77ACE1D75}" srcOrd="0" destOrd="0" presId="urn:microsoft.com/office/officeart/2005/8/layout/hierarchy1"/>
    <dgm:cxn modelId="{354D16CE-ECEE-49D6-9F70-CA1195519AC7}" type="presParOf" srcId="{0439A113-94BF-4D43-83B1-84E77ACE1D75}" destId="{0D55EECA-5428-4683-92FF-0F79D18A1733}" srcOrd="0" destOrd="0" presId="urn:microsoft.com/office/officeart/2005/8/layout/hierarchy1"/>
    <dgm:cxn modelId="{D5435B0E-08F9-4441-B9A3-3BC5F01F965E}" type="presParOf" srcId="{0439A113-94BF-4D43-83B1-84E77ACE1D75}" destId="{5BC67836-E03A-4A54-A84C-A3916D593736}" srcOrd="1" destOrd="0" presId="urn:microsoft.com/office/officeart/2005/8/layout/hierarchy1"/>
    <dgm:cxn modelId="{FEFFD5EC-5137-4673-AE18-F4B3AEFBD539}" type="presParOf" srcId="{D6FBC9A9-6B10-45AB-994A-0DAE4C90BC11}" destId="{1DA30CFA-1259-4C78-A570-1E45862AC33B}" srcOrd="1" destOrd="0" presId="urn:microsoft.com/office/officeart/2005/8/layout/hierarchy1"/>
    <dgm:cxn modelId="{63A7F571-B3B6-40BF-A535-7845B3DF276F}" type="presParOf" srcId="{96884AD7-F99B-4741-B3CA-D411157AE1BB}" destId="{67582D02-14CD-4FF1-9007-8A4BE73EECAE}" srcOrd="2" destOrd="0" presId="urn:microsoft.com/office/officeart/2005/8/layout/hierarchy1"/>
    <dgm:cxn modelId="{B8B53ABE-5462-425E-B043-2D35F4A2C0AD}" type="presParOf" srcId="{96884AD7-F99B-4741-B3CA-D411157AE1BB}" destId="{E75FB309-934C-46C6-9B49-2FE67C1709F5}" srcOrd="3" destOrd="0" presId="urn:microsoft.com/office/officeart/2005/8/layout/hierarchy1"/>
    <dgm:cxn modelId="{1B518BF2-F5F2-4ACB-B700-E7725405B791}" type="presParOf" srcId="{E75FB309-934C-46C6-9B49-2FE67C1709F5}" destId="{338304B2-583B-4BC1-953A-EB780CDCC7BC}" srcOrd="0" destOrd="0" presId="urn:microsoft.com/office/officeart/2005/8/layout/hierarchy1"/>
    <dgm:cxn modelId="{340D58B0-86A2-4A3A-8FD9-841CB0F94E86}" type="presParOf" srcId="{338304B2-583B-4BC1-953A-EB780CDCC7BC}" destId="{FC5FA024-F378-4584-B20A-8E73A0EC7C0E}" srcOrd="0" destOrd="0" presId="urn:microsoft.com/office/officeart/2005/8/layout/hierarchy1"/>
    <dgm:cxn modelId="{55226B3A-D34F-423B-909D-9B51C524E365}" type="presParOf" srcId="{338304B2-583B-4BC1-953A-EB780CDCC7BC}" destId="{2B95F66E-3A6B-433A-A0E3-5D22019FD4ED}" srcOrd="1" destOrd="0" presId="urn:microsoft.com/office/officeart/2005/8/layout/hierarchy1"/>
    <dgm:cxn modelId="{2FA4967C-638A-4BCD-91C1-8B79B4C57C18}" type="presParOf" srcId="{E75FB309-934C-46C6-9B49-2FE67C1709F5}" destId="{F13093E0-9D67-46A5-B25C-0CBB512D0CE7}" srcOrd="1" destOrd="0" presId="urn:microsoft.com/office/officeart/2005/8/layout/hierarchy1"/>
    <dgm:cxn modelId="{BDBC8E95-7047-4DF2-9499-FE539D62A022}" type="presParOf" srcId="{F13093E0-9D67-46A5-B25C-0CBB512D0CE7}" destId="{C604DDE2-B0FC-45E2-8EC9-C9E3AEC87705}" srcOrd="0" destOrd="0" presId="urn:microsoft.com/office/officeart/2005/8/layout/hierarchy1"/>
    <dgm:cxn modelId="{1DDA3D9E-E255-4779-A198-C3A39394AD4A}" type="presParOf" srcId="{F13093E0-9D67-46A5-B25C-0CBB512D0CE7}" destId="{EC2F93FE-76FC-4582-B307-AC959D4FD41F}" srcOrd="1" destOrd="0" presId="urn:microsoft.com/office/officeart/2005/8/layout/hierarchy1"/>
    <dgm:cxn modelId="{465C2356-A054-4A5A-B37D-312C507A794B}" type="presParOf" srcId="{EC2F93FE-76FC-4582-B307-AC959D4FD41F}" destId="{ADB2240B-70FF-433F-8666-9A2D4F512C68}" srcOrd="0" destOrd="0" presId="urn:microsoft.com/office/officeart/2005/8/layout/hierarchy1"/>
    <dgm:cxn modelId="{8FC3278B-4EBA-4E25-8C4D-0D316B26CA2F}" type="presParOf" srcId="{ADB2240B-70FF-433F-8666-9A2D4F512C68}" destId="{443CAB36-6B1C-4B39-8E84-75BCA729218D}" srcOrd="0" destOrd="0" presId="urn:microsoft.com/office/officeart/2005/8/layout/hierarchy1"/>
    <dgm:cxn modelId="{DD3C92CE-9832-4B6A-8F83-8C059B8259A3}" type="presParOf" srcId="{ADB2240B-70FF-433F-8666-9A2D4F512C68}" destId="{38D64D65-BA3E-4B5A-8959-6FD498D3AFA8}" srcOrd="1" destOrd="0" presId="urn:microsoft.com/office/officeart/2005/8/layout/hierarchy1"/>
    <dgm:cxn modelId="{19B9279E-603D-4631-99FC-D99E6B19B2F9}" type="presParOf" srcId="{EC2F93FE-76FC-4582-B307-AC959D4FD41F}" destId="{93000903-D605-46AE-A29B-4E4F22585167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F054521-3FB1-40EC-B611-311DE72F10F6}" type="doc">
      <dgm:prSet loTypeId="urn:microsoft.com/office/officeart/2005/8/layout/hierarchy2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2E8BC1B5-18EA-45D8-A974-D573D53F0E46}">
      <dgm:prSet phldrT="[Текст]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ru-RU"/>
            <a:t>ТЕЗАУРУС</a:t>
          </a:r>
        </a:p>
      </dgm:t>
    </dgm:pt>
    <dgm:pt modelId="{743B595D-DD03-475D-943D-842043C1EAE9}" type="parTrans" cxnId="{B2014D4F-5E71-4E42-8BB4-F32269010AE9}">
      <dgm:prSet/>
      <dgm:spPr/>
      <dgm:t>
        <a:bodyPr/>
        <a:lstStyle/>
        <a:p>
          <a:endParaRPr lang="ru-RU"/>
        </a:p>
      </dgm:t>
    </dgm:pt>
    <dgm:pt modelId="{546CDBE9-5445-4A04-9E33-E7173ABF72E9}" type="sibTrans" cxnId="{B2014D4F-5E71-4E42-8BB4-F32269010AE9}">
      <dgm:prSet/>
      <dgm:spPr/>
      <dgm:t>
        <a:bodyPr/>
        <a:lstStyle/>
        <a:p>
          <a:endParaRPr lang="ru-RU"/>
        </a:p>
      </dgm:t>
    </dgm:pt>
    <dgm:pt modelId="{1A095B0C-5792-420E-A30C-B9B09F590AA3}">
      <dgm:prSet phldrT="[Текст]"/>
      <dgm:spPr/>
      <dgm:t>
        <a:bodyPr/>
        <a:lstStyle/>
        <a:p>
          <a:pPr>
            <a:lnSpc>
              <a:spcPts val="1300"/>
            </a:lnSpc>
            <a:spcAft>
              <a:spcPts val="0"/>
            </a:spcAft>
          </a:pPr>
          <a:r>
            <a:rPr lang="ru-RU" dirty="0"/>
            <a:t>ПОНЯТИЯ,</a:t>
          </a:r>
        </a:p>
        <a:p>
          <a:pPr>
            <a:lnSpc>
              <a:spcPts val="1300"/>
            </a:lnSpc>
            <a:spcAft>
              <a:spcPts val="0"/>
            </a:spcAft>
          </a:pPr>
          <a:endParaRPr lang="ru-RU" dirty="0" smtClean="0"/>
        </a:p>
        <a:p>
          <a:pPr>
            <a:lnSpc>
              <a:spcPts val="1300"/>
            </a:lnSpc>
            <a:spcAft>
              <a:spcPts val="0"/>
            </a:spcAft>
          </a:pPr>
          <a:r>
            <a:rPr lang="ru-RU" dirty="0" smtClean="0"/>
            <a:t>КОНЦЕПТЫ</a:t>
          </a:r>
          <a:endParaRPr lang="ru-RU" dirty="0"/>
        </a:p>
      </dgm:t>
    </dgm:pt>
    <dgm:pt modelId="{C32D65B0-D214-427C-A6CC-5B33427DCBC8}" type="parTrans" cxnId="{F87086CE-5C0E-455A-AFCF-5767F4286D95}">
      <dgm:prSet/>
      <dgm:spPr/>
      <dgm:t>
        <a:bodyPr/>
        <a:lstStyle/>
        <a:p>
          <a:endParaRPr lang="ru-RU"/>
        </a:p>
      </dgm:t>
    </dgm:pt>
    <dgm:pt modelId="{E4240E3E-004F-4F60-970C-FF0DC7BC27EE}" type="sibTrans" cxnId="{F87086CE-5C0E-455A-AFCF-5767F4286D95}">
      <dgm:prSet/>
      <dgm:spPr/>
      <dgm:t>
        <a:bodyPr/>
        <a:lstStyle/>
        <a:p>
          <a:endParaRPr lang="ru-RU"/>
        </a:p>
      </dgm:t>
    </dgm:pt>
    <dgm:pt modelId="{003B3E6F-93BF-43E0-9603-27FC8731E60A}">
      <dgm:prSet phldrT="[Текст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2000" dirty="0"/>
            <a:t>теоретико-</a:t>
          </a:r>
          <a:r>
            <a:rPr lang="ru-RU" sz="2000" dirty="0" err="1"/>
            <a:t>методологичес</a:t>
          </a:r>
          <a:endParaRPr lang="ru-RU" sz="2000" dirty="0"/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2000" dirty="0"/>
            <a:t>кие основания</a:t>
          </a:r>
        </a:p>
      </dgm:t>
    </dgm:pt>
    <dgm:pt modelId="{8D16DD8D-71DD-41C9-A866-5A68C58F102F}" type="parTrans" cxnId="{0DE358B0-4ED4-4F29-8B36-0097C2FBCB48}">
      <dgm:prSet/>
      <dgm:spPr/>
      <dgm:t>
        <a:bodyPr/>
        <a:lstStyle/>
        <a:p>
          <a:endParaRPr lang="ru-RU"/>
        </a:p>
      </dgm:t>
    </dgm:pt>
    <dgm:pt modelId="{D362696B-44DD-4843-A9A1-88E539247398}" type="sibTrans" cxnId="{0DE358B0-4ED4-4F29-8B36-0097C2FBCB48}">
      <dgm:prSet/>
      <dgm:spPr/>
      <dgm:t>
        <a:bodyPr/>
        <a:lstStyle/>
        <a:p>
          <a:endParaRPr lang="ru-RU"/>
        </a:p>
      </dgm:t>
    </dgm:pt>
    <dgm:pt modelId="{04E9029A-E2AD-47B5-A7BA-AFCF5E5B4FCE}">
      <dgm:prSet phldrT="[Текст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2400" dirty="0"/>
            <a:t>конструкты ФГОС</a:t>
          </a:r>
        </a:p>
      </dgm:t>
    </dgm:pt>
    <dgm:pt modelId="{E1A28BFF-10FE-4B86-89F7-E470FFA649FB}" type="parTrans" cxnId="{56F68A97-FA63-482C-8B79-6D7DC978C8CC}">
      <dgm:prSet/>
      <dgm:spPr/>
      <dgm:t>
        <a:bodyPr/>
        <a:lstStyle/>
        <a:p>
          <a:endParaRPr lang="ru-RU"/>
        </a:p>
      </dgm:t>
    </dgm:pt>
    <dgm:pt modelId="{CF03DF90-5C29-4083-B800-BF9E58CAA6AC}" type="sibTrans" cxnId="{56F68A97-FA63-482C-8B79-6D7DC978C8CC}">
      <dgm:prSet/>
      <dgm:spPr/>
      <dgm:t>
        <a:bodyPr/>
        <a:lstStyle/>
        <a:p>
          <a:endParaRPr lang="ru-RU"/>
        </a:p>
      </dgm:t>
    </dgm:pt>
    <dgm:pt modelId="{AC78909D-CDA9-4738-8B91-245E6CD56D62}">
      <dgm:prSet phldrT="[Текст]"/>
      <dgm:spPr>
        <a:solidFill>
          <a:schemeClr val="bg1"/>
        </a:solidFill>
      </dgm:spPr>
      <dgm:t>
        <a:bodyPr/>
        <a:lstStyle/>
        <a:p>
          <a:pPr>
            <a:lnSpc>
              <a:spcPts val="1300"/>
            </a:lnSpc>
            <a:spcAft>
              <a:spcPts val="0"/>
            </a:spcAft>
          </a:pPr>
          <a:r>
            <a:rPr lang="ru-RU" dirty="0"/>
            <a:t>УСЛОВИЯ </a:t>
          </a:r>
          <a:endParaRPr lang="ru-RU" dirty="0" smtClean="0"/>
        </a:p>
        <a:p>
          <a:pPr>
            <a:lnSpc>
              <a:spcPts val="1300"/>
            </a:lnSpc>
            <a:spcAft>
              <a:spcPts val="0"/>
            </a:spcAft>
          </a:pPr>
          <a:endParaRPr lang="ru-RU" dirty="0" smtClean="0"/>
        </a:p>
        <a:p>
          <a:pPr>
            <a:lnSpc>
              <a:spcPts val="1300"/>
            </a:lnSpc>
            <a:spcAft>
              <a:spcPts val="0"/>
            </a:spcAft>
          </a:pPr>
          <a:r>
            <a:rPr lang="ru-RU" dirty="0" smtClean="0"/>
            <a:t>ОП</a:t>
          </a:r>
          <a:endParaRPr lang="ru-RU" dirty="0"/>
        </a:p>
      </dgm:t>
    </dgm:pt>
    <dgm:pt modelId="{111B9244-9D69-42FE-A113-574C76A818C4}" type="parTrans" cxnId="{CF9CAD11-67DB-47D0-A56D-50EE188F3730}">
      <dgm:prSet/>
      <dgm:spPr/>
      <dgm:t>
        <a:bodyPr/>
        <a:lstStyle/>
        <a:p>
          <a:endParaRPr lang="ru-RU"/>
        </a:p>
      </dgm:t>
    </dgm:pt>
    <dgm:pt modelId="{FA8613BF-16EA-4C5C-8A7B-557995113230}" type="sibTrans" cxnId="{CF9CAD11-67DB-47D0-A56D-50EE188F3730}">
      <dgm:prSet/>
      <dgm:spPr/>
      <dgm:t>
        <a:bodyPr/>
        <a:lstStyle/>
        <a:p>
          <a:endParaRPr lang="ru-RU"/>
        </a:p>
      </dgm:t>
    </dgm:pt>
    <dgm:pt modelId="{C4AB53B0-2FE0-403C-8673-8A9972641596}">
      <dgm:prSet phldrT="[Текст]"/>
      <dgm:spPr/>
      <dgm:t>
        <a:bodyPr/>
        <a:lstStyle/>
        <a:p>
          <a:pPr>
            <a:lnSpc>
              <a:spcPts val="1300"/>
            </a:lnSpc>
            <a:spcAft>
              <a:spcPts val="0"/>
            </a:spcAft>
          </a:pPr>
          <a:r>
            <a:rPr lang="ru-RU" dirty="0" smtClean="0"/>
            <a:t> </a:t>
          </a:r>
        </a:p>
        <a:p>
          <a:pPr>
            <a:lnSpc>
              <a:spcPts val="1300"/>
            </a:lnSpc>
            <a:spcAft>
              <a:spcPts val="0"/>
            </a:spcAft>
          </a:pPr>
          <a:r>
            <a:rPr lang="ru-RU" dirty="0" smtClean="0"/>
            <a:t>КРИТЕРИИ </a:t>
          </a:r>
        </a:p>
        <a:p>
          <a:pPr>
            <a:lnSpc>
              <a:spcPts val="1300"/>
            </a:lnSpc>
            <a:spcAft>
              <a:spcPts val="0"/>
            </a:spcAft>
          </a:pPr>
          <a:endParaRPr lang="ru-RU" dirty="0" smtClean="0"/>
        </a:p>
        <a:p>
          <a:pPr>
            <a:lnSpc>
              <a:spcPts val="1300"/>
            </a:lnSpc>
            <a:spcAft>
              <a:spcPts val="0"/>
            </a:spcAft>
          </a:pPr>
          <a:endParaRPr lang="ru-RU" dirty="0"/>
        </a:p>
      </dgm:t>
    </dgm:pt>
    <dgm:pt modelId="{2E8DB406-8E1D-4260-A3AC-6EAF89AB6205}" type="parTrans" cxnId="{2A22C465-8F87-41D4-B3C3-352CA7233D9C}">
      <dgm:prSet/>
      <dgm:spPr/>
      <dgm:t>
        <a:bodyPr/>
        <a:lstStyle/>
        <a:p>
          <a:endParaRPr lang="ru-RU"/>
        </a:p>
      </dgm:t>
    </dgm:pt>
    <dgm:pt modelId="{7EF0234C-F561-4488-83AE-6A8F978A0830}" type="sibTrans" cxnId="{2A22C465-8F87-41D4-B3C3-352CA7233D9C}">
      <dgm:prSet/>
      <dgm:spPr/>
      <dgm:t>
        <a:bodyPr/>
        <a:lstStyle/>
        <a:p>
          <a:endParaRPr lang="ru-RU"/>
        </a:p>
      </dgm:t>
    </dgm:pt>
    <dgm:pt modelId="{76B8368A-7E28-4158-A553-DF25035A495E}">
      <dgm:prSet phldrT="[Текст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2000" dirty="0"/>
            <a:t>в традиции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2000" dirty="0"/>
            <a:t>психодиагностики</a:t>
          </a:r>
        </a:p>
      </dgm:t>
    </dgm:pt>
    <dgm:pt modelId="{E19D5BA2-C148-4C14-A2AC-A2C66D19F8F7}" type="sibTrans" cxnId="{22BDD596-F895-43DD-A57E-DD44AB1656EF}">
      <dgm:prSet/>
      <dgm:spPr/>
      <dgm:t>
        <a:bodyPr/>
        <a:lstStyle/>
        <a:p>
          <a:endParaRPr lang="ru-RU"/>
        </a:p>
      </dgm:t>
    </dgm:pt>
    <dgm:pt modelId="{98861188-D6AE-4F96-BD6F-57CD414907D5}" type="parTrans" cxnId="{22BDD596-F895-43DD-A57E-DD44AB1656EF}">
      <dgm:prSet/>
      <dgm:spPr/>
      <dgm:t>
        <a:bodyPr/>
        <a:lstStyle/>
        <a:p>
          <a:endParaRPr lang="ru-RU"/>
        </a:p>
      </dgm:t>
    </dgm:pt>
    <dgm:pt modelId="{F54D034E-90F1-44B7-8AF0-B3FA3AC91158}">
      <dgm:prSet phldrT="[Текст]" custT="1"/>
      <dgm:spPr/>
      <dgm:t>
        <a:bodyPr/>
        <a:lstStyle/>
        <a:p>
          <a:pPr>
            <a:lnSpc>
              <a:spcPct val="90000"/>
            </a:lnSpc>
            <a:spcAft>
              <a:spcPct val="35000"/>
            </a:spcAft>
          </a:pPr>
          <a:r>
            <a:rPr lang="ru-RU" sz="900" dirty="0"/>
            <a:t>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2000" dirty="0"/>
            <a:t>в современной практике образования</a:t>
          </a:r>
        </a:p>
        <a:p>
          <a:pPr>
            <a:lnSpc>
              <a:spcPct val="90000"/>
            </a:lnSpc>
            <a:spcAft>
              <a:spcPct val="35000"/>
            </a:spcAft>
          </a:pPr>
          <a:endParaRPr lang="ru-RU" sz="900" dirty="0"/>
        </a:p>
        <a:p>
          <a:pPr>
            <a:lnSpc>
              <a:spcPct val="90000"/>
            </a:lnSpc>
            <a:spcAft>
              <a:spcPct val="35000"/>
            </a:spcAft>
          </a:pPr>
          <a:endParaRPr lang="ru-RU" sz="900" dirty="0"/>
        </a:p>
      </dgm:t>
    </dgm:pt>
    <dgm:pt modelId="{70BFA1EC-F56F-4C4C-B910-4E8ED3A206FB}" type="sibTrans" cxnId="{D3BDADF6-1DF0-414E-952E-DD6F59BEFE74}">
      <dgm:prSet/>
      <dgm:spPr/>
      <dgm:t>
        <a:bodyPr/>
        <a:lstStyle/>
        <a:p>
          <a:endParaRPr lang="ru-RU"/>
        </a:p>
      </dgm:t>
    </dgm:pt>
    <dgm:pt modelId="{E22ABD81-6A10-495A-A3B1-F6B1EC528A41}" type="parTrans" cxnId="{D3BDADF6-1DF0-414E-952E-DD6F59BEFE74}">
      <dgm:prSet/>
      <dgm:spPr/>
      <dgm:t>
        <a:bodyPr/>
        <a:lstStyle/>
        <a:p>
          <a:endParaRPr lang="ru-RU"/>
        </a:p>
      </dgm:t>
    </dgm:pt>
    <dgm:pt modelId="{BBF26C10-E260-4AD7-8EFE-ACF81AB39A1C}">
      <dgm:prSet phldrT="[Текст]"/>
      <dgm:spPr/>
      <dgm:t>
        <a:bodyPr/>
        <a:lstStyle/>
        <a:p>
          <a:r>
            <a:rPr lang="ru-RU" dirty="0"/>
            <a:t>    </a:t>
          </a:r>
          <a:r>
            <a:rPr lang="ru-RU" dirty="0" smtClean="0"/>
            <a:t>ООП</a:t>
          </a:r>
          <a:endParaRPr lang="ru-RU" dirty="0"/>
        </a:p>
      </dgm:t>
    </dgm:pt>
    <dgm:pt modelId="{7340E9B3-6DD6-42FD-B2B7-0DAB61E85D43}" type="parTrans" cxnId="{4C2C5C98-E27F-4B23-9094-6F5FE5FA44A0}">
      <dgm:prSet/>
      <dgm:spPr>
        <a:ln>
          <a:solidFill>
            <a:schemeClr val="bg1"/>
          </a:solidFill>
        </a:ln>
      </dgm:spPr>
      <dgm:t>
        <a:bodyPr/>
        <a:lstStyle/>
        <a:p>
          <a:endParaRPr lang="ru-RU"/>
        </a:p>
      </dgm:t>
    </dgm:pt>
    <dgm:pt modelId="{FE795EB0-7647-4F3D-AD69-95FA997A3015}" type="sibTrans" cxnId="{4C2C5C98-E27F-4B23-9094-6F5FE5FA44A0}">
      <dgm:prSet/>
      <dgm:spPr/>
      <dgm:t>
        <a:bodyPr/>
        <a:lstStyle/>
        <a:p>
          <a:endParaRPr lang="ru-RU"/>
        </a:p>
      </dgm:t>
    </dgm:pt>
    <dgm:pt modelId="{AE6B1022-235B-4E37-B9D2-885D34AB09AF}" type="pres">
      <dgm:prSet presAssocID="{7F054521-3FB1-40EC-B611-311DE72F10F6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78DBAE8-DD81-4307-BF25-428150402D10}" type="pres">
      <dgm:prSet presAssocID="{2E8BC1B5-18EA-45D8-A974-D573D53F0E46}" presName="root1" presStyleCnt="0"/>
      <dgm:spPr/>
    </dgm:pt>
    <dgm:pt modelId="{A0D486B8-D743-4852-91D9-573AB5DCF7F5}" type="pres">
      <dgm:prSet presAssocID="{2E8BC1B5-18EA-45D8-A974-D573D53F0E46}" presName="LevelOneTextNode" presStyleLbl="node0" presStyleIdx="0" presStyleCnt="1" custLinFactNeighborX="-37971" custLinFactNeighborY="-500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8A451DE-70C6-46C0-A430-B9E8C0DD28BF}" type="pres">
      <dgm:prSet presAssocID="{2E8BC1B5-18EA-45D8-A974-D573D53F0E46}" presName="level2hierChild" presStyleCnt="0"/>
      <dgm:spPr/>
    </dgm:pt>
    <dgm:pt modelId="{8BC0E981-BC68-4E97-9707-CF373A0E6386}" type="pres">
      <dgm:prSet presAssocID="{C32D65B0-D214-427C-A6CC-5B33427DCBC8}" presName="conn2-1" presStyleLbl="parChTrans1D2" presStyleIdx="0" presStyleCnt="4"/>
      <dgm:spPr/>
      <dgm:t>
        <a:bodyPr/>
        <a:lstStyle/>
        <a:p>
          <a:endParaRPr lang="ru-RU"/>
        </a:p>
      </dgm:t>
    </dgm:pt>
    <dgm:pt modelId="{65F55A33-2CD9-4D97-916D-7536C7F92E25}" type="pres">
      <dgm:prSet presAssocID="{C32D65B0-D214-427C-A6CC-5B33427DCBC8}" presName="connTx" presStyleLbl="parChTrans1D2" presStyleIdx="0" presStyleCnt="4"/>
      <dgm:spPr/>
      <dgm:t>
        <a:bodyPr/>
        <a:lstStyle/>
        <a:p>
          <a:endParaRPr lang="ru-RU"/>
        </a:p>
      </dgm:t>
    </dgm:pt>
    <dgm:pt modelId="{57A8093F-1A2D-4BD5-BD4A-6AC417571A13}" type="pres">
      <dgm:prSet presAssocID="{1A095B0C-5792-420E-A30C-B9B09F590AA3}" presName="root2" presStyleCnt="0"/>
      <dgm:spPr/>
    </dgm:pt>
    <dgm:pt modelId="{D2A823AC-D853-4FEB-BBE8-CE6E2ADBB862}" type="pres">
      <dgm:prSet presAssocID="{1A095B0C-5792-420E-A30C-B9B09F590AA3}" presName="LevelTwoTextNode" presStyleLbl="node2" presStyleIdx="0" presStyleCnt="4" custLinFactNeighborX="-1642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FDDD4FC-96BC-47CF-BCEC-A9E2ED954C73}" type="pres">
      <dgm:prSet presAssocID="{1A095B0C-5792-420E-A30C-B9B09F590AA3}" presName="level3hierChild" presStyleCnt="0"/>
      <dgm:spPr/>
    </dgm:pt>
    <dgm:pt modelId="{F22130E8-59E9-462F-9807-6C41AF7A7D7F}" type="pres">
      <dgm:prSet presAssocID="{8D16DD8D-71DD-41C9-A866-5A68C58F102F}" presName="conn2-1" presStyleLbl="parChTrans1D3" presStyleIdx="0" presStyleCnt="4"/>
      <dgm:spPr/>
      <dgm:t>
        <a:bodyPr/>
        <a:lstStyle/>
        <a:p>
          <a:endParaRPr lang="ru-RU"/>
        </a:p>
      </dgm:t>
    </dgm:pt>
    <dgm:pt modelId="{904A05A5-78E8-46FC-A9F4-AC81799B14AA}" type="pres">
      <dgm:prSet presAssocID="{8D16DD8D-71DD-41C9-A866-5A68C58F102F}" presName="connTx" presStyleLbl="parChTrans1D3" presStyleIdx="0" presStyleCnt="4"/>
      <dgm:spPr/>
      <dgm:t>
        <a:bodyPr/>
        <a:lstStyle/>
        <a:p>
          <a:endParaRPr lang="ru-RU"/>
        </a:p>
      </dgm:t>
    </dgm:pt>
    <dgm:pt modelId="{58F92E29-369B-42CB-81AE-F9F407B4CFE5}" type="pres">
      <dgm:prSet presAssocID="{003B3E6F-93BF-43E0-9603-27FC8731E60A}" presName="root2" presStyleCnt="0"/>
      <dgm:spPr/>
    </dgm:pt>
    <dgm:pt modelId="{23A57C0E-00B8-48D7-8395-35A252663B63}" type="pres">
      <dgm:prSet presAssocID="{003B3E6F-93BF-43E0-9603-27FC8731E60A}" presName="LevelTwoTextNode" presStyleLbl="node3" presStyleIdx="0" presStyleCnt="4" custScaleX="113438" custLinFactNeighborX="-23699" custLinFactNeighborY="616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218D65F-7038-4E0D-B86D-0C0ECE02705A}" type="pres">
      <dgm:prSet presAssocID="{003B3E6F-93BF-43E0-9603-27FC8731E60A}" presName="level3hierChild" presStyleCnt="0"/>
      <dgm:spPr/>
    </dgm:pt>
    <dgm:pt modelId="{890A1755-2D8B-4566-A83D-B0AB68CF1AB2}" type="pres">
      <dgm:prSet presAssocID="{E1A28BFF-10FE-4B86-89F7-E470FFA649FB}" presName="conn2-1" presStyleLbl="parChTrans1D3" presStyleIdx="1" presStyleCnt="4"/>
      <dgm:spPr/>
      <dgm:t>
        <a:bodyPr/>
        <a:lstStyle/>
        <a:p>
          <a:endParaRPr lang="ru-RU"/>
        </a:p>
      </dgm:t>
    </dgm:pt>
    <dgm:pt modelId="{EBC30140-3916-44ED-BEC4-486B25896B32}" type="pres">
      <dgm:prSet presAssocID="{E1A28BFF-10FE-4B86-89F7-E470FFA649FB}" presName="connTx" presStyleLbl="parChTrans1D3" presStyleIdx="1" presStyleCnt="4"/>
      <dgm:spPr/>
      <dgm:t>
        <a:bodyPr/>
        <a:lstStyle/>
        <a:p>
          <a:endParaRPr lang="ru-RU"/>
        </a:p>
      </dgm:t>
    </dgm:pt>
    <dgm:pt modelId="{AD3E40BB-2727-4356-9E63-8232E675EEDF}" type="pres">
      <dgm:prSet presAssocID="{04E9029A-E2AD-47B5-A7BA-AFCF5E5B4FCE}" presName="root2" presStyleCnt="0"/>
      <dgm:spPr/>
    </dgm:pt>
    <dgm:pt modelId="{63317B2E-0EEC-437A-9894-3F48BCB2D447}" type="pres">
      <dgm:prSet presAssocID="{04E9029A-E2AD-47B5-A7BA-AFCF5E5B4FCE}" presName="LevelTwoTextNode" presStyleLbl="node3" presStyleIdx="1" presStyleCnt="4" custScaleX="113482" custLinFactNeighborX="-23690" custLinFactNeighborY="933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E000CD0-097F-48E1-A98F-95D49DCCE2C4}" type="pres">
      <dgm:prSet presAssocID="{04E9029A-E2AD-47B5-A7BA-AFCF5E5B4FCE}" presName="level3hierChild" presStyleCnt="0"/>
      <dgm:spPr/>
    </dgm:pt>
    <dgm:pt modelId="{0F19D23D-6554-4A26-9867-7FE9CCFC45C9}" type="pres">
      <dgm:prSet presAssocID="{111B9244-9D69-42FE-A113-574C76A818C4}" presName="conn2-1" presStyleLbl="parChTrans1D2" presStyleIdx="1" presStyleCnt="4"/>
      <dgm:spPr/>
      <dgm:t>
        <a:bodyPr/>
        <a:lstStyle/>
        <a:p>
          <a:endParaRPr lang="ru-RU"/>
        </a:p>
      </dgm:t>
    </dgm:pt>
    <dgm:pt modelId="{9E374293-9381-4845-961D-A0F62F499523}" type="pres">
      <dgm:prSet presAssocID="{111B9244-9D69-42FE-A113-574C76A818C4}" presName="connTx" presStyleLbl="parChTrans1D2" presStyleIdx="1" presStyleCnt="4"/>
      <dgm:spPr/>
      <dgm:t>
        <a:bodyPr/>
        <a:lstStyle/>
        <a:p>
          <a:endParaRPr lang="ru-RU"/>
        </a:p>
      </dgm:t>
    </dgm:pt>
    <dgm:pt modelId="{1DF72A8B-AC84-4914-AFC7-8C491CAC4866}" type="pres">
      <dgm:prSet presAssocID="{AC78909D-CDA9-4738-8B91-245E6CD56D62}" presName="root2" presStyleCnt="0"/>
      <dgm:spPr/>
    </dgm:pt>
    <dgm:pt modelId="{8492D755-4521-4B5B-8784-DEB980BF5BAB}" type="pres">
      <dgm:prSet presAssocID="{AC78909D-CDA9-4738-8B91-245E6CD56D62}" presName="LevelTwoTextNode" presStyleLbl="node2" presStyleIdx="1" presStyleCnt="4" custLinFactNeighborX="-18022" custLinFactNeighborY="4653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F5CF193-C2CA-46DA-8BB3-F6646610D008}" type="pres">
      <dgm:prSet presAssocID="{AC78909D-CDA9-4738-8B91-245E6CD56D62}" presName="level3hierChild" presStyleCnt="0"/>
      <dgm:spPr/>
    </dgm:pt>
    <dgm:pt modelId="{F6865ACE-9D58-40C9-95D1-555CFF053FF1}" type="pres">
      <dgm:prSet presAssocID="{7340E9B3-6DD6-42FD-B2B7-0DAB61E85D43}" presName="conn2-1" presStyleLbl="parChTrans1D2" presStyleIdx="2" presStyleCnt="4"/>
      <dgm:spPr/>
      <dgm:t>
        <a:bodyPr/>
        <a:lstStyle/>
        <a:p>
          <a:endParaRPr lang="ru-RU"/>
        </a:p>
      </dgm:t>
    </dgm:pt>
    <dgm:pt modelId="{4ACF8E57-B914-4E7F-928F-E8C4398A827B}" type="pres">
      <dgm:prSet presAssocID="{7340E9B3-6DD6-42FD-B2B7-0DAB61E85D43}" presName="connTx" presStyleLbl="parChTrans1D2" presStyleIdx="2" presStyleCnt="4"/>
      <dgm:spPr/>
      <dgm:t>
        <a:bodyPr/>
        <a:lstStyle/>
        <a:p>
          <a:endParaRPr lang="ru-RU"/>
        </a:p>
      </dgm:t>
    </dgm:pt>
    <dgm:pt modelId="{20259253-1139-4573-AFB0-1D180A7A7918}" type="pres">
      <dgm:prSet presAssocID="{BBF26C10-E260-4AD7-8EFE-ACF81AB39A1C}" presName="root2" presStyleCnt="0"/>
      <dgm:spPr/>
    </dgm:pt>
    <dgm:pt modelId="{6DCFEF0F-FD54-4BBB-BE50-803D4A09A248}" type="pres">
      <dgm:prSet presAssocID="{BBF26C10-E260-4AD7-8EFE-ACF81AB39A1C}" presName="LevelTwoTextNode" presStyleLbl="node2" presStyleIdx="2" presStyleCnt="4" custScaleX="119193" custLinFactX="16108" custLinFactNeighborX="100000" custLinFactNeighborY="-5279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2F0B6B3-A386-448B-AF99-7F3B4400F125}" type="pres">
      <dgm:prSet presAssocID="{BBF26C10-E260-4AD7-8EFE-ACF81AB39A1C}" presName="level3hierChild" presStyleCnt="0"/>
      <dgm:spPr/>
    </dgm:pt>
    <dgm:pt modelId="{DDCE8016-3D06-483C-9C63-B9FC146E7D0A}" type="pres">
      <dgm:prSet presAssocID="{2E8DB406-8E1D-4260-A3AC-6EAF89AB6205}" presName="conn2-1" presStyleLbl="parChTrans1D2" presStyleIdx="3" presStyleCnt="4"/>
      <dgm:spPr/>
      <dgm:t>
        <a:bodyPr/>
        <a:lstStyle/>
        <a:p>
          <a:endParaRPr lang="ru-RU"/>
        </a:p>
      </dgm:t>
    </dgm:pt>
    <dgm:pt modelId="{23CDFC4D-5F1E-48DC-A163-6321C8079A2A}" type="pres">
      <dgm:prSet presAssocID="{2E8DB406-8E1D-4260-A3AC-6EAF89AB6205}" presName="connTx" presStyleLbl="parChTrans1D2" presStyleIdx="3" presStyleCnt="4"/>
      <dgm:spPr/>
      <dgm:t>
        <a:bodyPr/>
        <a:lstStyle/>
        <a:p>
          <a:endParaRPr lang="ru-RU"/>
        </a:p>
      </dgm:t>
    </dgm:pt>
    <dgm:pt modelId="{C2C87CA2-B584-4C21-963F-DC1C266ED2E9}" type="pres">
      <dgm:prSet presAssocID="{C4AB53B0-2FE0-403C-8673-8A9972641596}" presName="root2" presStyleCnt="0"/>
      <dgm:spPr/>
    </dgm:pt>
    <dgm:pt modelId="{E5E53208-0020-4CC8-AAF6-2506DA6F37E6}" type="pres">
      <dgm:prSet presAssocID="{C4AB53B0-2FE0-403C-8673-8A9972641596}" presName="LevelTwoTextNode" presStyleLbl="node2" presStyleIdx="3" presStyleCnt="4" custScaleX="109401" custLinFactNeighborX="-23934" custLinFactNeighborY="-542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9CCFDA3-7CF2-4DCB-AB62-97BFD19B5690}" type="pres">
      <dgm:prSet presAssocID="{C4AB53B0-2FE0-403C-8673-8A9972641596}" presName="level3hierChild" presStyleCnt="0"/>
      <dgm:spPr/>
    </dgm:pt>
    <dgm:pt modelId="{CCA0A11E-22F7-4C18-B13A-A8AE4A9ED1BF}" type="pres">
      <dgm:prSet presAssocID="{98861188-D6AE-4F96-BD6F-57CD414907D5}" presName="conn2-1" presStyleLbl="parChTrans1D3" presStyleIdx="2" presStyleCnt="4"/>
      <dgm:spPr/>
      <dgm:t>
        <a:bodyPr/>
        <a:lstStyle/>
        <a:p>
          <a:endParaRPr lang="ru-RU"/>
        </a:p>
      </dgm:t>
    </dgm:pt>
    <dgm:pt modelId="{A6A378B7-49DB-4EFF-AB20-A9491343FA2C}" type="pres">
      <dgm:prSet presAssocID="{98861188-D6AE-4F96-BD6F-57CD414907D5}" presName="connTx" presStyleLbl="parChTrans1D3" presStyleIdx="2" presStyleCnt="4"/>
      <dgm:spPr/>
      <dgm:t>
        <a:bodyPr/>
        <a:lstStyle/>
        <a:p>
          <a:endParaRPr lang="ru-RU"/>
        </a:p>
      </dgm:t>
    </dgm:pt>
    <dgm:pt modelId="{14FB1DBF-4C98-4909-9C8F-6E88AE650AE6}" type="pres">
      <dgm:prSet presAssocID="{76B8368A-7E28-4158-A553-DF25035A495E}" presName="root2" presStyleCnt="0"/>
      <dgm:spPr/>
    </dgm:pt>
    <dgm:pt modelId="{418C726F-6E52-4277-887F-E78E3EE741EE}" type="pres">
      <dgm:prSet presAssocID="{76B8368A-7E28-4158-A553-DF25035A495E}" presName="LevelTwoTextNode" presStyleLbl="node3" presStyleIdx="2" presStyleCnt="4" custScaleX="116678" custLinFactNeighborX="-17269" custLinFactNeighborY="-19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12BD5E7-8A14-461C-8079-E49735607F86}" type="pres">
      <dgm:prSet presAssocID="{76B8368A-7E28-4158-A553-DF25035A495E}" presName="level3hierChild" presStyleCnt="0"/>
      <dgm:spPr/>
    </dgm:pt>
    <dgm:pt modelId="{879821B9-FB49-4466-ACA9-17D5D903B3F3}" type="pres">
      <dgm:prSet presAssocID="{E22ABD81-6A10-495A-A3B1-F6B1EC528A41}" presName="conn2-1" presStyleLbl="parChTrans1D3" presStyleIdx="3" presStyleCnt="4"/>
      <dgm:spPr/>
      <dgm:t>
        <a:bodyPr/>
        <a:lstStyle/>
        <a:p>
          <a:endParaRPr lang="ru-RU"/>
        </a:p>
      </dgm:t>
    </dgm:pt>
    <dgm:pt modelId="{3C011849-522E-441F-B8D2-7EA81AD484CC}" type="pres">
      <dgm:prSet presAssocID="{E22ABD81-6A10-495A-A3B1-F6B1EC528A41}" presName="connTx" presStyleLbl="parChTrans1D3" presStyleIdx="3" presStyleCnt="4"/>
      <dgm:spPr/>
      <dgm:t>
        <a:bodyPr/>
        <a:lstStyle/>
        <a:p>
          <a:endParaRPr lang="ru-RU"/>
        </a:p>
      </dgm:t>
    </dgm:pt>
    <dgm:pt modelId="{504DD09C-5097-47D5-9F89-7F56CC9B4A6E}" type="pres">
      <dgm:prSet presAssocID="{F54D034E-90F1-44B7-8AF0-B3FA3AC91158}" presName="root2" presStyleCnt="0"/>
      <dgm:spPr/>
    </dgm:pt>
    <dgm:pt modelId="{927E1092-DD91-4FE0-80F3-34E0732C6797}" type="pres">
      <dgm:prSet presAssocID="{F54D034E-90F1-44B7-8AF0-B3FA3AC91158}" presName="LevelTwoTextNode" presStyleLbl="node3" presStyleIdx="3" presStyleCnt="4" custScaleX="121058" custLinFactNeighborX="-20162" custLinFactNeighborY="-715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BF13F14-63C2-4B07-AC88-EA5DC4851EC3}" type="pres">
      <dgm:prSet presAssocID="{F54D034E-90F1-44B7-8AF0-B3FA3AC91158}" presName="level3hierChild" presStyleCnt="0"/>
      <dgm:spPr/>
    </dgm:pt>
  </dgm:ptLst>
  <dgm:cxnLst>
    <dgm:cxn modelId="{CF9CAD11-67DB-47D0-A56D-50EE188F3730}" srcId="{2E8BC1B5-18EA-45D8-A974-D573D53F0E46}" destId="{AC78909D-CDA9-4738-8B91-245E6CD56D62}" srcOrd="1" destOrd="0" parTransId="{111B9244-9D69-42FE-A113-574C76A818C4}" sibTransId="{FA8613BF-16EA-4C5C-8A7B-557995113230}"/>
    <dgm:cxn modelId="{F1001B21-C4EE-434B-92CB-CB17A1525DCD}" type="presOf" srcId="{98861188-D6AE-4F96-BD6F-57CD414907D5}" destId="{A6A378B7-49DB-4EFF-AB20-A9491343FA2C}" srcOrd="1" destOrd="0" presId="urn:microsoft.com/office/officeart/2005/8/layout/hierarchy2"/>
    <dgm:cxn modelId="{9A91D03E-F9F5-4720-8924-2ECDCBF80AF3}" type="presOf" srcId="{2E8DB406-8E1D-4260-A3AC-6EAF89AB6205}" destId="{DDCE8016-3D06-483C-9C63-B9FC146E7D0A}" srcOrd="0" destOrd="0" presId="urn:microsoft.com/office/officeart/2005/8/layout/hierarchy2"/>
    <dgm:cxn modelId="{89CF5E15-D492-473C-A509-589FD37D7DDC}" type="presOf" srcId="{8D16DD8D-71DD-41C9-A866-5A68C58F102F}" destId="{F22130E8-59E9-462F-9807-6C41AF7A7D7F}" srcOrd="0" destOrd="0" presId="urn:microsoft.com/office/officeart/2005/8/layout/hierarchy2"/>
    <dgm:cxn modelId="{ECC3CC0F-35BC-48B5-A0C3-405A29D5DBA1}" type="presOf" srcId="{003B3E6F-93BF-43E0-9603-27FC8731E60A}" destId="{23A57C0E-00B8-48D7-8395-35A252663B63}" srcOrd="0" destOrd="0" presId="urn:microsoft.com/office/officeart/2005/8/layout/hierarchy2"/>
    <dgm:cxn modelId="{C5CBD3B3-B43C-4DD0-8650-FD8BA85D5F55}" type="presOf" srcId="{111B9244-9D69-42FE-A113-574C76A818C4}" destId="{0F19D23D-6554-4A26-9867-7FE9CCFC45C9}" srcOrd="0" destOrd="0" presId="urn:microsoft.com/office/officeart/2005/8/layout/hierarchy2"/>
    <dgm:cxn modelId="{4C2C5C98-E27F-4B23-9094-6F5FE5FA44A0}" srcId="{2E8BC1B5-18EA-45D8-A974-D573D53F0E46}" destId="{BBF26C10-E260-4AD7-8EFE-ACF81AB39A1C}" srcOrd="2" destOrd="0" parTransId="{7340E9B3-6DD6-42FD-B2B7-0DAB61E85D43}" sibTransId="{FE795EB0-7647-4F3D-AD69-95FA997A3015}"/>
    <dgm:cxn modelId="{5F3B2D5A-3872-479B-A656-D4723A63CB63}" type="presOf" srcId="{1A095B0C-5792-420E-A30C-B9B09F590AA3}" destId="{D2A823AC-D853-4FEB-BBE8-CE6E2ADBB862}" srcOrd="0" destOrd="0" presId="urn:microsoft.com/office/officeart/2005/8/layout/hierarchy2"/>
    <dgm:cxn modelId="{329C0713-E9D2-4345-B289-99548CDE4190}" type="presOf" srcId="{7340E9B3-6DD6-42FD-B2B7-0DAB61E85D43}" destId="{4ACF8E57-B914-4E7F-928F-E8C4398A827B}" srcOrd="1" destOrd="0" presId="urn:microsoft.com/office/officeart/2005/8/layout/hierarchy2"/>
    <dgm:cxn modelId="{74751251-B45F-4E8E-AF4C-156C84191A88}" type="presOf" srcId="{E1A28BFF-10FE-4B86-89F7-E470FFA649FB}" destId="{EBC30140-3916-44ED-BEC4-486B25896B32}" srcOrd="1" destOrd="0" presId="urn:microsoft.com/office/officeart/2005/8/layout/hierarchy2"/>
    <dgm:cxn modelId="{91F09C63-0AA0-4E2A-A565-3133EF8A9105}" type="presOf" srcId="{F54D034E-90F1-44B7-8AF0-B3FA3AC91158}" destId="{927E1092-DD91-4FE0-80F3-34E0732C6797}" srcOrd="0" destOrd="0" presId="urn:microsoft.com/office/officeart/2005/8/layout/hierarchy2"/>
    <dgm:cxn modelId="{9DC9268E-ED35-4E18-AD01-956B2DCCB208}" type="presOf" srcId="{C32D65B0-D214-427C-A6CC-5B33427DCBC8}" destId="{8BC0E981-BC68-4E97-9707-CF373A0E6386}" srcOrd="0" destOrd="0" presId="urn:microsoft.com/office/officeart/2005/8/layout/hierarchy2"/>
    <dgm:cxn modelId="{56F68A97-FA63-482C-8B79-6D7DC978C8CC}" srcId="{1A095B0C-5792-420E-A30C-B9B09F590AA3}" destId="{04E9029A-E2AD-47B5-A7BA-AFCF5E5B4FCE}" srcOrd="1" destOrd="0" parTransId="{E1A28BFF-10FE-4B86-89F7-E470FFA649FB}" sibTransId="{CF03DF90-5C29-4083-B800-BF9E58CAA6AC}"/>
    <dgm:cxn modelId="{242A0A98-AB2C-44EB-A472-7633712B3323}" type="presOf" srcId="{04E9029A-E2AD-47B5-A7BA-AFCF5E5B4FCE}" destId="{63317B2E-0EEC-437A-9894-3F48BCB2D447}" srcOrd="0" destOrd="0" presId="urn:microsoft.com/office/officeart/2005/8/layout/hierarchy2"/>
    <dgm:cxn modelId="{DACCA142-D546-4F1C-B07D-8B5D1A87DAFF}" type="presOf" srcId="{AC78909D-CDA9-4738-8B91-245E6CD56D62}" destId="{8492D755-4521-4B5B-8784-DEB980BF5BAB}" srcOrd="0" destOrd="0" presId="urn:microsoft.com/office/officeart/2005/8/layout/hierarchy2"/>
    <dgm:cxn modelId="{B2014D4F-5E71-4E42-8BB4-F32269010AE9}" srcId="{7F054521-3FB1-40EC-B611-311DE72F10F6}" destId="{2E8BC1B5-18EA-45D8-A974-D573D53F0E46}" srcOrd="0" destOrd="0" parTransId="{743B595D-DD03-475D-943D-842043C1EAE9}" sibTransId="{546CDBE9-5445-4A04-9E33-E7173ABF72E9}"/>
    <dgm:cxn modelId="{2A22C465-8F87-41D4-B3C3-352CA7233D9C}" srcId="{2E8BC1B5-18EA-45D8-A974-D573D53F0E46}" destId="{C4AB53B0-2FE0-403C-8673-8A9972641596}" srcOrd="3" destOrd="0" parTransId="{2E8DB406-8E1D-4260-A3AC-6EAF89AB6205}" sibTransId="{7EF0234C-F561-4488-83AE-6A8F978A0830}"/>
    <dgm:cxn modelId="{2ECF8064-3770-4830-9C05-F7CBE29A4171}" type="presOf" srcId="{E1A28BFF-10FE-4B86-89F7-E470FFA649FB}" destId="{890A1755-2D8B-4566-A83D-B0AB68CF1AB2}" srcOrd="0" destOrd="0" presId="urn:microsoft.com/office/officeart/2005/8/layout/hierarchy2"/>
    <dgm:cxn modelId="{3E76E5D9-7CE8-4EB7-AE7C-4D8361BC9529}" type="presOf" srcId="{E22ABD81-6A10-495A-A3B1-F6B1EC528A41}" destId="{3C011849-522E-441F-B8D2-7EA81AD484CC}" srcOrd="1" destOrd="0" presId="urn:microsoft.com/office/officeart/2005/8/layout/hierarchy2"/>
    <dgm:cxn modelId="{2AE3B650-29A2-4B16-8A67-FE5AE857F7CD}" type="presOf" srcId="{BBF26C10-E260-4AD7-8EFE-ACF81AB39A1C}" destId="{6DCFEF0F-FD54-4BBB-BE50-803D4A09A248}" srcOrd="0" destOrd="0" presId="urn:microsoft.com/office/officeart/2005/8/layout/hierarchy2"/>
    <dgm:cxn modelId="{4FCFAB41-E436-4AF7-9AEB-9D3654E5F490}" type="presOf" srcId="{76B8368A-7E28-4158-A553-DF25035A495E}" destId="{418C726F-6E52-4277-887F-E78E3EE741EE}" srcOrd="0" destOrd="0" presId="urn:microsoft.com/office/officeart/2005/8/layout/hierarchy2"/>
    <dgm:cxn modelId="{D3BDADF6-1DF0-414E-952E-DD6F59BEFE74}" srcId="{C4AB53B0-2FE0-403C-8673-8A9972641596}" destId="{F54D034E-90F1-44B7-8AF0-B3FA3AC91158}" srcOrd="1" destOrd="0" parTransId="{E22ABD81-6A10-495A-A3B1-F6B1EC528A41}" sibTransId="{70BFA1EC-F56F-4C4C-B910-4E8ED3A206FB}"/>
    <dgm:cxn modelId="{22BDD596-F895-43DD-A57E-DD44AB1656EF}" srcId="{C4AB53B0-2FE0-403C-8673-8A9972641596}" destId="{76B8368A-7E28-4158-A553-DF25035A495E}" srcOrd="0" destOrd="0" parTransId="{98861188-D6AE-4F96-BD6F-57CD414907D5}" sibTransId="{E19D5BA2-C148-4C14-A2AC-A2C66D19F8F7}"/>
    <dgm:cxn modelId="{78FAE220-3BB7-4022-B0D8-8B977EEF9E65}" type="presOf" srcId="{C4AB53B0-2FE0-403C-8673-8A9972641596}" destId="{E5E53208-0020-4CC8-AAF6-2506DA6F37E6}" srcOrd="0" destOrd="0" presId="urn:microsoft.com/office/officeart/2005/8/layout/hierarchy2"/>
    <dgm:cxn modelId="{0DE358B0-4ED4-4F29-8B36-0097C2FBCB48}" srcId="{1A095B0C-5792-420E-A30C-B9B09F590AA3}" destId="{003B3E6F-93BF-43E0-9603-27FC8731E60A}" srcOrd="0" destOrd="0" parTransId="{8D16DD8D-71DD-41C9-A866-5A68C58F102F}" sibTransId="{D362696B-44DD-4843-A9A1-88E539247398}"/>
    <dgm:cxn modelId="{DD27CBFD-2407-4C4E-8B58-B9515E5734F2}" type="presOf" srcId="{C32D65B0-D214-427C-A6CC-5B33427DCBC8}" destId="{65F55A33-2CD9-4D97-916D-7536C7F92E25}" srcOrd="1" destOrd="0" presId="urn:microsoft.com/office/officeart/2005/8/layout/hierarchy2"/>
    <dgm:cxn modelId="{C4FD9E8D-5171-4B14-A21A-5C5BB58F4BD9}" type="presOf" srcId="{98861188-D6AE-4F96-BD6F-57CD414907D5}" destId="{CCA0A11E-22F7-4C18-B13A-A8AE4A9ED1BF}" srcOrd="0" destOrd="0" presId="urn:microsoft.com/office/officeart/2005/8/layout/hierarchy2"/>
    <dgm:cxn modelId="{35F27E04-DF3B-45CB-9528-827848C38086}" type="presOf" srcId="{2E8BC1B5-18EA-45D8-A974-D573D53F0E46}" destId="{A0D486B8-D743-4852-91D9-573AB5DCF7F5}" srcOrd="0" destOrd="0" presId="urn:microsoft.com/office/officeart/2005/8/layout/hierarchy2"/>
    <dgm:cxn modelId="{883D81B6-282C-4452-A267-148B30752768}" type="presOf" srcId="{7340E9B3-6DD6-42FD-B2B7-0DAB61E85D43}" destId="{F6865ACE-9D58-40C9-95D1-555CFF053FF1}" srcOrd="0" destOrd="0" presId="urn:microsoft.com/office/officeart/2005/8/layout/hierarchy2"/>
    <dgm:cxn modelId="{219B9892-4DCE-44B6-A20E-2FF0B1CE5D41}" type="presOf" srcId="{E22ABD81-6A10-495A-A3B1-F6B1EC528A41}" destId="{879821B9-FB49-4466-ACA9-17D5D903B3F3}" srcOrd="0" destOrd="0" presId="urn:microsoft.com/office/officeart/2005/8/layout/hierarchy2"/>
    <dgm:cxn modelId="{F87086CE-5C0E-455A-AFCF-5767F4286D95}" srcId="{2E8BC1B5-18EA-45D8-A974-D573D53F0E46}" destId="{1A095B0C-5792-420E-A30C-B9B09F590AA3}" srcOrd="0" destOrd="0" parTransId="{C32D65B0-D214-427C-A6CC-5B33427DCBC8}" sibTransId="{E4240E3E-004F-4F60-970C-FF0DC7BC27EE}"/>
    <dgm:cxn modelId="{714B7BBC-972F-4707-A02A-0577C014FCB5}" type="presOf" srcId="{8D16DD8D-71DD-41C9-A866-5A68C58F102F}" destId="{904A05A5-78E8-46FC-A9F4-AC81799B14AA}" srcOrd="1" destOrd="0" presId="urn:microsoft.com/office/officeart/2005/8/layout/hierarchy2"/>
    <dgm:cxn modelId="{CD592F67-7E3A-4BDD-ADCA-AF5DEF15D48B}" type="presOf" srcId="{111B9244-9D69-42FE-A113-574C76A818C4}" destId="{9E374293-9381-4845-961D-A0F62F499523}" srcOrd="1" destOrd="0" presId="urn:microsoft.com/office/officeart/2005/8/layout/hierarchy2"/>
    <dgm:cxn modelId="{2268F01B-5C6C-4939-AC23-59006886812A}" type="presOf" srcId="{7F054521-3FB1-40EC-B611-311DE72F10F6}" destId="{AE6B1022-235B-4E37-B9D2-885D34AB09AF}" srcOrd="0" destOrd="0" presId="urn:microsoft.com/office/officeart/2005/8/layout/hierarchy2"/>
    <dgm:cxn modelId="{EB62AD58-32D7-444C-B4D8-282C93EFF3FF}" type="presOf" srcId="{2E8DB406-8E1D-4260-A3AC-6EAF89AB6205}" destId="{23CDFC4D-5F1E-48DC-A163-6321C8079A2A}" srcOrd="1" destOrd="0" presId="urn:microsoft.com/office/officeart/2005/8/layout/hierarchy2"/>
    <dgm:cxn modelId="{AD280106-2409-409A-90DA-62E9D9696D34}" type="presParOf" srcId="{AE6B1022-235B-4E37-B9D2-885D34AB09AF}" destId="{B78DBAE8-DD81-4307-BF25-428150402D10}" srcOrd="0" destOrd="0" presId="urn:microsoft.com/office/officeart/2005/8/layout/hierarchy2"/>
    <dgm:cxn modelId="{DF3135FF-F86A-49C8-9793-2F19000BE55B}" type="presParOf" srcId="{B78DBAE8-DD81-4307-BF25-428150402D10}" destId="{A0D486B8-D743-4852-91D9-573AB5DCF7F5}" srcOrd="0" destOrd="0" presId="urn:microsoft.com/office/officeart/2005/8/layout/hierarchy2"/>
    <dgm:cxn modelId="{C62DF702-A105-4FF2-B36E-FEA7FB4F7DC9}" type="presParOf" srcId="{B78DBAE8-DD81-4307-BF25-428150402D10}" destId="{08A451DE-70C6-46C0-A430-B9E8C0DD28BF}" srcOrd="1" destOrd="0" presId="urn:microsoft.com/office/officeart/2005/8/layout/hierarchy2"/>
    <dgm:cxn modelId="{287A62C5-B7DF-4D78-BDE5-6DA9FFF9B3D8}" type="presParOf" srcId="{08A451DE-70C6-46C0-A430-B9E8C0DD28BF}" destId="{8BC0E981-BC68-4E97-9707-CF373A0E6386}" srcOrd="0" destOrd="0" presId="urn:microsoft.com/office/officeart/2005/8/layout/hierarchy2"/>
    <dgm:cxn modelId="{18017ECE-3B5F-4927-8D7B-4850085A3048}" type="presParOf" srcId="{8BC0E981-BC68-4E97-9707-CF373A0E6386}" destId="{65F55A33-2CD9-4D97-916D-7536C7F92E25}" srcOrd="0" destOrd="0" presId="urn:microsoft.com/office/officeart/2005/8/layout/hierarchy2"/>
    <dgm:cxn modelId="{B68C8A34-4D0E-4E61-8C65-2703E209ED8D}" type="presParOf" srcId="{08A451DE-70C6-46C0-A430-B9E8C0DD28BF}" destId="{57A8093F-1A2D-4BD5-BD4A-6AC417571A13}" srcOrd="1" destOrd="0" presId="urn:microsoft.com/office/officeart/2005/8/layout/hierarchy2"/>
    <dgm:cxn modelId="{5058A2CD-57D4-426D-BF54-9696C2677F18}" type="presParOf" srcId="{57A8093F-1A2D-4BD5-BD4A-6AC417571A13}" destId="{D2A823AC-D853-4FEB-BBE8-CE6E2ADBB862}" srcOrd="0" destOrd="0" presId="urn:microsoft.com/office/officeart/2005/8/layout/hierarchy2"/>
    <dgm:cxn modelId="{35E8CB6C-264B-41AB-8E23-CAB095FE163E}" type="presParOf" srcId="{57A8093F-1A2D-4BD5-BD4A-6AC417571A13}" destId="{BFDDD4FC-96BC-47CF-BCEC-A9E2ED954C73}" srcOrd="1" destOrd="0" presId="urn:microsoft.com/office/officeart/2005/8/layout/hierarchy2"/>
    <dgm:cxn modelId="{6A185BB0-BB29-48C9-9B8F-F4F893748E6D}" type="presParOf" srcId="{BFDDD4FC-96BC-47CF-BCEC-A9E2ED954C73}" destId="{F22130E8-59E9-462F-9807-6C41AF7A7D7F}" srcOrd="0" destOrd="0" presId="urn:microsoft.com/office/officeart/2005/8/layout/hierarchy2"/>
    <dgm:cxn modelId="{91212315-D710-4505-BF0A-83B2BF9514E8}" type="presParOf" srcId="{F22130E8-59E9-462F-9807-6C41AF7A7D7F}" destId="{904A05A5-78E8-46FC-A9F4-AC81799B14AA}" srcOrd="0" destOrd="0" presId="urn:microsoft.com/office/officeart/2005/8/layout/hierarchy2"/>
    <dgm:cxn modelId="{BABFFC51-A8F4-4C95-9F70-D132D0A78039}" type="presParOf" srcId="{BFDDD4FC-96BC-47CF-BCEC-A9E2ED954C73}" destId="{58F92E29-369B-42CB-81AE-F9F407B4CFE5}" srcOrd="1" destOrd="0" presId="urn:microsoft.com/office/officeart/2005/8/layout/hierarchy2"/>
    <dgm:cxn modelId="{C78F81F4-6B0E-4A23-8211-4547886E8DDF}" type="presParOf" srcId="{58F92E29-369B-42CB-81AE-F9F407B4CFE5}" destId="{23A57C0E-00B8-48D7-8395-35A252663B63}" srcOrd="0" destOrd="0" presId="urn:microsoft.com/office/officeart/2005/8/layout/hierarchy2"/>
    <dgm:cxn modelId="{F7F58D55-E74C-44A7-9C5F-9E252372F463}" type="presParOf" srcId="{58F92E29-369B-42CB-81AE-F9F407B4CFE5}" destId="{1218D65F-7038-4E0D-B86D-0C0ECE02705A}" srcOrd="1" destOrd="0" presId="urn:microsoft.com/office/officeart/2005/8/layout/hierarchy2"/>
    <dgm:cxn modelId="{BC92D341-8379-4BD0-BC5D-4E2E9A87EA58}" type="presParOf" srcId="{BFDDD4FC-96BC-47CF-BCEC-A9E2ED954C73}" destId="{890A1755-2D8B-4566-A83D-B0AB68CF1AB2}" srcOrd="2" destOrd="0" presId="urn:microsoft.com/office/officeart/2005/8/layout/hierarchy2"/>
    <dgm:cxn modelId="{3C55FDB2-398B-4A71-B89A-C3333EC5B5F4}" type="presParOf" srcId="{890A1755-2D8B-4566-A83D-B0AB68CF1AB2}" destId="{EBC30140-3916-44ED-BEC4-486B25896B32}" srcOrd="0" destOrd="0" presId="urn:microsoft.com/office/officeart/2005/8/layout/hierarchy2"/>
    <dgm:cxn modelId="{9FD63402-B6EC-4641-854A-03F29AF91514}" type="presParOf" srcId="{BFDDD4FC-96BC-47CF-BCEC-A9E2ED954C73}" destId="{AD3E40BB-2727-4356-9E63-8232E675EEDF}" srcOrd="3" destOrd="0" presId="urn:microsoft.com/office/officeart/2005/8/layout/hierarchy2"/>
    <dgm:cxn modelId="{1EB7E9D9-D287-487A-9760-66DE45AAB96F}" type="presParOf" srcId="{AD3E40BB-2727-4356-9E63-8232E675EEDF}" destId="{63317B2E-0EEC-437A-9894-3F48BCB2D447}" srcOrd="0" destOrd="0" presId="urn:microsoft.com/office/officeart/2005/8/layout/hierarchy2"/>
    <dgm:cxn modelId="{5D64D376-4502-404A-AABD-DCF1CC33829A}" type="presParOf" srcId="{AD3E40BB-2727-4356-9E63-8232E675EEDF}" destId="{0E000CD0-097F-48E1-A98F-95D49DCCE2C4}" srcOrd="1" destOrd="0" presId="urn:microsoft.com/office/officeart/2005/8/layout/hierarchy2"/>
    <dgm:cxn modelId="{7B91456E-63F1-4DB4-A75C-D07CEBDD696F}" type="presParOf" srcId="{08A451DE-70C6-46C0-A430-B9E8C0DD28BF}" destId="{0F19D23D-6554-4A26-9867-7FE9CCFC45C9}" srcOrd="2" destOrd="0" presId="urn:microsoft.com/office/officeart/2005/8/layout/hierarchy2"/>
    <dgm:cxn modelId="{6D76B34F-E873-4A1C-91BC-FB22CCB6E4EB}" type="presParOf" srcId="{0F19D23D-6554-4A26-9867-7FE9CCFC45C9}" destId="{9E374293-9381-4845-961D-A0F62F499523}" srcOrd="0" destOrd="0" presId="urn:microsoft.com/office/officeart/2005/8/layout/hierarchy2"/>
    <dgm:cxn modelId="{D5C4B0FB-E74E-42D8-B060-4B3C49D006AF}" type="presParOf" srcId="{08A451DE-70C6-46C0-A430-B9E8C0DD28BF}" destId="{1DF72A8B-AC84-4914-AFC7-8C491CAC4866}" srcOrd="3" destOrd="0" presId="urn:microsoft.com/office/officeart/2005/8/layout/hierarchy2"/>
    <dgm:cxn modelId="{A2D15335-DE1D-4BB4-AF1C-292A0A601B4F}" type="presParOf" srcId="{1DF72A8B-AC84-4914-AFC7-8C491CAC4866}" destId="{8492D755-4521-4B5B-8784-DEB980BF5BAB}" srcOrd="0" destOrd="0" presId="urn:microsoft.com/office/officeart/2005/8/layout/hierarchy2"/>
    <dgm:cxn modelId="{DEBE81D4-222B-4FB1-B286-98818DF142A7}" type="presParOf" srcId="{1DF72A8B-AC84-4914-AFC7-8C491CAC4866}" destId="{6F5CF193-C2CA-46DA-8BB3-F6646610D008}" srcOrd="1" destOrd="0" presId="urn:microsoft.com/office/officeart/2005/8/layout/hierarchy2"/>
    <dgm:cxn modelId="{5410D63B-2FB3-4F9F-9A86-75A641564093}" type="presParOf" srcId="{08A451DE-70C6-46C0-A430-B9E8C0DD28BF}" destId="{F6865ACE-9D58-40C9-95D1-555CFF053FF1}" srcOrd="4" destOrd="0" presId="urn:microsoft.com/office/officeart/2005/8/layout/hierarchy2"/>
    <dgm:cxn modelId="{B4C9B4F1-B906-4468-BF76-ADBB5A3FE7BC}" type="presParOf" srcId="{F6865ACE-9D58-40C9-95D1-555CFF053FF1}" destId="{4ACF8E57-B914-4E7F-928F-E8C4398A827B}" srcOrd="0" destOrd="0" presId="urn:microsoft.com/office/officeart/2005/8/layout/hierarchy2"/>
    <dgm:cxn modelId="{914CC2B6-C018-4F0C-A164-59A43FED0C51}" type="presParOf" srcId="{08A451DE-70C6-46C0-A430-B9E8C0DD28BF}" destId="{20259253-1139-4573-AFB0-1D180A7A7918}" srcOrd="5" destOrd="0" presId="urn:microsoft.com/office/officeart/2005/8/layout/hierarchy2"/>
    <dgm:cxn modelId="{09A0A63D-8B68-4159-9904-3427A55CA779}" type="presParOf" srcId="{20259253-1139-4573-AFB0-1D180A7A7918}" destId="{6DCFEF0F-FD54-4BBB-BE50-803D4A09A248}" srcOrd="0" destOrd="0" presId="urn:microsoft.com/office/officeart/2005/8/layout/hierarchy2"/>
    <dgm:cxn modelId="{650F6DD3-116E-49FC-BCED-EF869187CF87}" type="presParOf" srcId="{20259253-1139-4573-AFB0-1D180A7A7918}" destId="{12F0B6B3-A386-448B-AF99-7F3B4400F125}" srcOrd="1" destOrd="0" presId="urn:microsoft.com/office/officeart/2005/8/layout/hierarchy2"/>
    <dgm:cxn modelId="{34A3FB74-31BB-41AA-9B97-CBCA6CC969F7}" type="presParOf" srcId="{08A451DE-70C6-46C0-A430-B9E8C0DD28BF}" destId="{DDCE8016-3D06-483C-9C63-B9FC146E7D0A}" srcOrd="6" destOrd="0" presId="urn:microsoft.com/office/officeart/2005/8/layout/hierarchy2"/>
    <dgm:cxn modelId="{54AA93E9-94FA-446B-B662-17970BD57ABE}" type="presParOf" srcId="{DDCE8016-3D06-483C-9C63-B9FC146E7D0A}" destId="{23CDFC4D-5F1E-48DC-A163-6321C8079A2A}" srcOrd="0" destOrd="0" presId="urn:microsoft.com/office/officeart/2005/8/layout/hierarchy2"/>
    <dgm:cxn modelId="{266BF18B-F6E8-45C4-8D46-4E025B2615C8}" type="presParOf" srcId="{08A451DE-70C6-46C0-A430-B9E8C0DD28BF}" destId="{C2C87CA2-B584-4C21-963F-DC1C266ED2E9}" srcOrd="7" destOrd="0" presId="urn:microsoft.com/office/officeart/2005/8/layout/hierarchy2"/>
    <dgm:cxn modelId="{DF73241A-8F15-4645-B372-66D6F15EE6E0}" type="presParOf" srcId="{C2C87CA2-B584-4C21-963F-DC1C266ED2E9}" destId="{E5E53208-0020-4CC8-AAF6-2506DA6F37E6}" srcOrd="0" destOrd="0" presId="urn:microsoft.com/office/officeart/2005/8/layout/hierarchy2"/>
    <dgm:cxn modelId="{C21145FE-CFE3-47AC-9DAF-81CCD9AC3AAC}" type="presParOf" srcId="{C2C87CA2-B584-4C21-963F-DC1C266ED2E9}" destId="{09CCFDA3-7CF2-4DCB-AB62-97BFD19B5690}" srcOrd="1" destOrd="0" presId="urn:microsoft.com/office/officeart/2005/8/layout/hierarchy2"/>
    <dgm:cxn modelId="{7D2F0929-3123-4D1A-B190-68AB13C28877}" type="presParOf" srcId="{09CCFDA3-7CF2-4DCB-AB62-97BFD19B5690}" destId="{CCA0A11E-22F7-4C18-B13A-A8AE4A9ED1BF}" srcOrd="0" destOrd="0" presId="urn:microsoft.com/office/officeart/2005/8/layout/hierarchy2"/>
    <dgm:cxn modelId="{B2FF88BB-0D10-43E6-BFF7-CAA805C41E05}" type="presParOf" srcId="{CCA0A11E-22F7-4C18-B13A-A8AE4A9ED1BF}" destId="{A6A378B7-49DB-4EFF-AB20-A9491343FA2C}" srcOrd="0" destOrd="0" presId="urn:microsoft.com/office/officeart/2005/8/layout/hierarchy2"/>
    <dgm:cxn modelId="{581368AE-E630-455D-A6A9-A533BE92DC3E}" type="presParOf" srcId="{09CCFDA3-7CF2-4DCB-AB62-97BFD19B5690}" destId="{14FB1DBF-4C98-4909-9C8F-6E88AE650AE6}" srcOrd="1" destOrd="0" presId="urn:microsoft.com/office/officeart/2005/8/layout/hierarchy2"/>
    <dgm:cxn modelId="{DAFB0493-C529-464A-B8AA-DA141218395B}" type="presParOf" srcId="{14FB1DBF-4C98-4909-9C8F-6E88AE650AE6}" destId="{418C726F-6E52-4277-887F-E78E3EE741EE}" srcOrd="0" destOrd="0" presId="urn:microsoft.com/office/officeart/2005/8/layout/hierarchy2"/>
    <dgm:cxn modelId="{DA4DA89F-B469-4F02-A0DA-D499B9D90E18}" type="presParOf" srcId="{14FB1DBF-4C98-4909-9C8F-6E88AE650AE6}" destId="{212BD5E7-8A14-461C-8079-E49735607F86}" srcOrd="1" destOrd="0" presId="urn:microsoft.com/office/officeart/2005/8/layout/hierarchy2"/>
    <dgm:cxn modelId="{573836BF-C6AE-4FFB-B27C-1FEA52527571}" type="presParOf" srcId="{09CCFDA3-7CF2-4DCB-AB62-97BFD19B5690}" destId="{879821B9-FB49-4466-ACA9-17D5D903B3F3}" srcOrd="2" destOrd="0" presId="urn:microsoft.com/office/officeart/2005/8/layout/hierarchy2"/>
    <dgm:cxn modelId="{4246F78D-8ADC-4C62-9277-194A753AE026}" type="presParOf" srcId="{879821B9-FB49-4466-ACA9-17D5D903B3F3}" destId="{3C011849-522E-441F-B8D2-7EA81AD484CC}" srcOrd="0" destOrd="0" presId="urn:microsoft.com/office/officeart/2005/8/layout/hierarchy2"/>
    <dgm:cxn modelId="{E5102807-495D-49F3-8C4F-5B5702B56A23}" type="presParOf" srcId="{09CCFDA3-7CF2-4DCB-AB62-97BFD19B5690}" destId="{504DD09C-5097-47D5-9F89-7F56CC9B4A6E}" srcOrd="3" destOrd="0" presId="urn:microsoft.com/office/officeart/2005/8/layout/hierarchy2"/>
    <dgm:cxn modelId="{E9CC93DC-C5EC-4EA4-9BA9-C2C149D6E69C}" type="presParOf" srcId="{504DD09C-5097-47D5-9F89-7F56CC9B4A6E}" destId="{927E1092-DD91-4FE0-80F3-34E0732C6797}" srcOrd="0" destOrd="0" presId="urn:microsoft.com/office/officeart/2005/8/layout/hierarchy2"/>
    <dgm:cxn modelId="{729D8282-F474-43AB-A400-D848A8BCD2D2}" type="presParOf" srcId="{504DD09C-5097-47D5-9F89-7F56CC9B4A6E}" destId="{DBF13F14-63C2-4B07-AC88-EA5DC4851EC3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A0CD300-A6C8-4B61-9A1E-292E6525A287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FF6B3B9-51AF-4107-80FA-11884690D4BF}">
      <dgm:prSet phldrT="[Текст]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ДЕЯТЕЛЬНОСТЬ</a:t>
          </a:r>
          <a:endParaRPr lang="ru-RU" dirty="0">
            <a:solidFill>
              <a:schemeClr val="tx1"/>
            </a:solidFill>
          </a:endParaRPr>
        </a:p>
      </dgm:t>
    </dgm:pt>
    <dgm:pt modelId="{4BA87E69-058C-4AD6-8C9E-CFBD64B7E1B0}" type="parTrans" cxnId="{CD2C3341-8796-4660-9A86-ADC5E638CD4C}">
      <dgm:prSet/>
      <dgm:spPr/>
      <dgm:t>
        <a:bodyPr/>
        <a:lstStyle/>
        <a:p>
          <a:endParaRPr lang="ru-RU"/>
        </a:p>
      </dgm:t>
    </dgm:pt>
    <dgm:pt modelId="{3883B294-FD57-46E8-A35D-4BA6DBECB08A}" type="sibTrans" cxnId="{CD2C3341-8796-4660-9A86-ADC5E638CD4C}">
      <dgm:prSet/>
      <dgm:spPr/>
      <dgm:t>
        <a:bodyPr/>
        <a:lstStyle/>
        <a:p>
          <a:endParaRPr lang="ru-RU"/>
        </a:p>
      </dgm:t>
    </dgm:pt>
    <dgm:pt modelId="{DE9F71AB-9EE0-4C47-8FE9-C120887EC9F4}">
      <dgm:prSet phldrT="[Текст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lnSpc>
              <a:spcPts val="1900"/>
            </a:lnSpc>
          </a:pPr>
          <a:r>
            <a:rPr lang="ru-RU" sz="2000" i="1" dirty="0" smtClean="0"/>
            <a:t>Задача</a:t>
          </a:r>
          <a:r>
            <a:rPr lang="ru-RU" sz="2000" dirty="0" smtClean="0"/>
            <a:t>: Создание и поддержание пространств проб и деятельности</a:t>
          </a:r>
          <a:endParaRPr lang="ru-RU" sz="2000" dirty="0"/>
        </a:p>
      </dgm:t>
    </dgm:pt>
    <dgm:pt modelId="{5E87942E-5F18-40FA-A713-39DC5E5E89A9}" type="parTrans" cxnId="{A7035650-F5C9-4EEF-B085-50095110774A}">
      <dgm:prSet/>
      <dgm:spPr/>
      <dgm:t>
        <a:bodyPr/>
        <a:lstStyle/>
        <a:p>
          <a:endParaRPr lang="ru-RU"/>
        </a:p>
      </dgm:t>
    </dgm:pt>
    <dgm:pt modelId="{350AFAFA-CA35-4A13-B8BD-AEAD3D0EB358}" type="sibTrans" cxnId="{A7035650-F5C9-4EEF-B085-50095110774A}">
      <dgm:prSet/>
      <dgm:spPr/>
      <dgm:t>
        <a:bodyPr/>
        <a:lstStyle/>
        <a:p>
          <a:endParaRPr lang="ru-RU"/>
        </a:p>
      </dgm:t>
    </dgm:pt>
    <dgm:pt modelId="{5D47E794-57CE-4208-9996-8940115EE00B}">
      <dgm:prSet phldrT="[Текст]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СМЫСЛ</a:t>
          </a:r>
          <a:endParaRPr lang="ru-RU" dirty="0">
            <a:solidFill>
              <a:schemeClr val="tx1"/>
            </a:solidFill>
          </a:endParaRPr>
        </a:p>
      </dgm:t>
    </dgm:pt>
    <dgm:pt modelId="{C86C3D20-8A4E-45EB-A2B8-2E0D3E673A2B}" type="parTrans" cxnId="{5DB82A2B-A436-4588-8413-8528798D4579}">
      <dgm:prSet/>
      <dgm:spPr/>
      <dgm:t>
        <a:bodyPr/>
        <a:lstStyle/>
        <a:p>
          <a:endParaRPr lang="ru-RU"/>
        </a:p>
      </dgm:t>
    </dgm:pt>
    <dgm:pt modelId="{F744200B-1D54-4DB5-831D-381094091D74}" type="sibTrans" cxnId="{5DB82A2B-A436-4588-8413-8528798D4579}">
      <dgm:prSet/>
      <dgm:spPr/>
      <dgm:t>
        <a:bodyPr/>
        <a:lstStyle/>
        <a:p>
          <a:endParaRPr lang="ru-RU"/>
        </a:p>
      </dgm:t>
    </dgm:pt>
    <dgm:pt modelId="{0B3505DF-EE84-4EB4-A36D-01B8F4AFA3DC}">
      <dgm:prSet phldrT="[Текст]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i="1" dirty="0" smtClean="0"/>
            <a:t>Задача</a:t>
          </a:r>
          <a:r>
            <a:rPr lang="ru-RU" dirty="0" smtClean="0"/>
            <a:t>: Работа с ценностным содержанием</a:t>
          </a:r>
          <a:endParaRPr lang="ru-RU" dirty="0"/>
        </a:p>
      </dgm:t>
    </dgm:pt>
    <dgm:pt modelId="{2DC8F9C0-CB66-4EAF-A6D3-B99D3AECF46D}" type="parTrans" cxnId="{AA4E2412-00AF-4CD4-B49F-A6AE99D284C1}">
      <dgm:prSet/>
      <dgm:spPr/>
      <dgm:t>
        <a:bodyPr/>
        <a:lstStyle/>
        <a:p>
          <a:endParaRPr lang="ru-RU"/>
        </a:p>
      </dgm:t>
    </dgm:pt>
    <dgm:pt modelId="{346CCE85-E977-4F6C-988B-36BD9F8E549C}" type="sibTrans" cxnId="{AA4E2412-00AF-4CD4-B49F-A6AE99D284C1}">
      <dgm:prSet/>
      <dgm:spPr/>
      <dgm:t>
        <a:bodyPr/>
        <a:lstStyle/>
        <a:p>
          <a:endParaRPr lang="ru-RU"/>
        </a:p>
      </dgm:t>
    </dgm:pt>
    <dgm:pt modelId="{4E83DB47-0C0F-474A-AC1A-43EB834D2D7B}">
      <dgm:prSet phldrT="[Текст]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i="1" dirty="0" smtClean="0"/>
            <a:t>Обращение к основам отечественной истории и духовным традициям России, ценностям профессиональных традиций</a:t>
          </a:r>
          <a:endParaRPr lang="ru-RU" i="1" dirty="0"/>
        </a:p>
      </dgm:t>
    </dgm:pt>
    <dgm:pt modelId="{02551015-7E0D-4641-9D30-AB2EC0AFDCB2}" type="parTrans" cxnId="{0F769095-BB4D-4C40-B46C-A92CD034729C}">
      <dgm:prSet/>
      <dgm:spPr/>
      <dgm:t>
        <a:bodyPr/>
        <a:lstStyle/>
        <a:p>
          <a:endParaRPr lang="ru-RU"/>
        </a:p>
      </dgm:t>
    </dgm:pt>
    <dgm:pt modelId="{98DC0CA6-08E1-4EA1-A9EF-00AC10EE9207}" type="sibTrans" cxnId="{0F769095-BB4D-4C40-B46C-A92CD034729C}">
      <dgm:prSet/>
      <dgm:spPr/>
      <dgm:t>
        <a:bodyPr/>
        <a:lstStyle/>
        <a:p>
          <a:endParaRPr lang="ru-RU"/>
        </a:p>
      </dgm:t>
    </dgm:pt>
    <dgm:pt modelId="{F89EF2EF-9179-4733-A03C-B8A809749200}">
      <dgm:prSet phldrT="[Текст]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ОБЩНОСТЬ</a:t>
          </a:r>
          <a:endParaRPr lang="ru-RU" dirty="0">
            <a:solidFill>
              <a:schemeClr val="tx1"/>
            </a:solidFill>
          </a:endParaRPr>
        </a:p>
      </dgm:t>
    </dgm:pt>
    <dgm:pt modelId="{CDE37FD2-20B5-4B83-8C20-86DFF51A6A38}" type="parTrans" cxnId="{021AD4F9-39EF-4EBB-BF22-831CDDD084E8}">
      <dgm:prSet/>
      <dgm:spPr/>
      <dgm:t>
        <a:bodyPr/>
        <a:lstStyle/>
        <a:p>
          <a:endParaRPr lang="ru-RU"/>
        </a:p>
      </dgm:t>
    </dgm:pt>
    <dgm:pt modelId="{F44E662D-11F5-4FBF-8852-720FF2C76CF0}" type="sibTrans" cxnId="{021AD4F9-39EF-4EBB-BF22-831CDDD084E8}">
      <dgm:prSet/>
      <dgm:spPr/>
      <dgm:t>
        <a:bodyPr/>
        <a:lstStyle/>
        <a:p>
          <a:endParaRPr lang="ru-RU"/>
        </a:p>
      </dgm:t>
    </dgm:pt>
    <dgm:pt modelId="{860D3B2B-5EA0-46DA-841B-6AE753E1900F}">
      <dgm:prSet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lnSpc>
              <a:spcPct val="90000"/>
            </a:lnSpc>
          </a:pPr>
          <a:endParaRPr lang="ru-RU" sz="1500" dirty="0"/>
        </a:p>
      </dgm:t>
    </dgm:pt>
    <dgm:pt modelId="{4A306C5D-EBAD-4350-B1F6-9B3EC74E6393}" type="parTrans" cxnId="{33620847-7943-46EB-9770-A3BECD0CEAFC}">
      <dgm:prSet/>
      <dgm:spPr/>
      <dgm:t>
        <a:bodyPr/>
        <a:lstStyle/>
        <a:p>
          <a:endParaRPr lang="ru-RU"/>
        </a:p>
      </dgm:t>
    </dgm:pt>
    <dgm:pt modelId="{D6792766-F0D7-498A-9CDC-44714888D678}" type="sibTrans" cxnId="{33620847-7943-46EB-9770-A3BECD0CEAFC}">
      <dgm:prSet/>
      <dgm:spPr/>
      <dgm:t>
        <a:bodyPr/>
        <a:lstStyle/>
        <a:p>
          <a:endParaRPr lang="ru-RU"/>
        </a:p>
      </dgm:t>
    </dgm:pt>
    <dgm:pt modelId="{5FD7CF7F-7C80-4293-8A43-AA77F465538F}">
      <dgm:prSet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lnSpc>
              <a:spcPts val="1800"/>
            </a:lnSpc>
          </a:pPr>
          <a:r>
            <a:rPr lang="ru-RU" sz="2000" i="1" dirty="0" smtClean="0"/>
            <a:t>Задача:</a:t>
          </a:r>
          <a:r>
            <a:rPr lang="ru-RU" sz="2000" dirty="0" smtClean="0"/>
            <a:t> Создание и поддержание смысловых оснований жизни детских, детско-взрослых сообществ</a:t>
          </a:r>
          <a:endParaRPr lang="ru-RU" sz="2000" dirty="0"/>
        </a:p>
      </dgm:t>
    </dgm:pt>
    <dgm:pt modelId="{81DEEE72-3F39-42BF-A5B0-1C6C36FA299F}" type="parTrans" cxnId="{A061CE7A-5AA7-43B4-9AD8-1D8F2A7F90E0}">
      <dgm:prSet/>
      <dgm:spPr/>
      <dgm:t>
        <a:bodyPr/>
        <a:lstStyle/>
        <a:p>
          <a:endParaRPr lang="ru-RU"/>
        </a:p>
      </dgm:t>
    </dgm:pt>
    <dgm:pt modelId="{50CB831A-C075-4395-963A-5FFDEBAA9C56}" type="sibTrans" cxnId="{A061CE7A-5AA7-43B4-9AD8-1D8F2A7F90E0}">
      <dgm:prSet/>
      <dgm:spPr/>
      <dgm:t>
        <a:bodyPr/>
        <a:lstStyle/>
        <a:p>
          <a:endParaRPr lang="ru-RU"/>
        </a:p>
      </dgm:t>
    </dgm:pt>
    <dgm:pt modelId="{46A9B13A-9EB6-4FC5-A021-BB185482ED4D}">
      <dgm:prSet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lnSpc>
              <a:spcPct val="90000"/>
            </a:lnSpc>
          </a:pPr>
          <a:endParaRPr lang="ru-RU" sz="1500" dirty="0"/>
        </a:p>
      </dgm:t>
    </dgm:pt>
    <dgm:pt modelId="{22857F1A-46D5-4B8A-B7EA-9B5B5572ACD8}" type="parTrans" cxnId="{C6C664EF-CDD8-4D7B-ACC8-AB84F653E8DA}">
      <dgm:prSet/>
      <dgm:spPr/>
      <dgm:t>
        <a:bodyPr/>
        <a:lstStyle/>
        <a:p>
          <a:endParaRPr lang="ru-RU"/>
        </a:p>
      </dgm:t>
    </dgm:pt>
    <dgm:pt modelId="{DA348645-A784-45DD-B449-743B5A8CD756}" type="sibTrans" cxnId="{C6C664EF-CDD8-4D7B-ACC8-AB84F653E8DA}">
      <dgm:prSet/>
      <dgm:spPr/>
      <dgm:t>
        <a:bodyPr/>
        <a:lstStyle/>
        <a:p>
          <a:endParaRPr lang="ru-RU"/>
        </a:p>
      </dgm:t>
    </dgm:pt>
    <dgm:pt modelId="{336E696F-27AF-46A1-8729-6BE21D81B934}">
      <dgm:prSet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lnSpc>
              <a:spcPts val="1800"/>
            </a:lnSpc>
          </a:pPr>
          <a:r>
            <a:rPr lang="ru-RU" sz="2000" i="1" dirty="0" smtClean="0"/>
            <a:t>Ценностный диалог</a:t>
          </a:r>
          <a:endParaRPr lang="ru-RU" sz="2000" i="1" dirty="0"/>
        </a:p>
      </dgm:t>
    </dgm:pt>
    <dgm:pt modelId="{5922A53C-E09E-4156-8824-94CE56B6FD37}" type="parTrans" cxnId="{939F4D16-4027-4AF9-8532-FF1AB1948E04}">
      <dgm:prSet/>
      <dgm:spPr/>
      <dgm:t>
        <a:bodyPr/>
        <a:lstStyle/>
        <a:p>
          <a:endParaRPr lang="ru-RU"/>
        </a:p>
      </dgm:t>
    </dgm:pt>
    <dgm:pt modelId="{DB1A2E15-7DE1-4F08-A539-52ECE210E85A}" type="sibTrans" cxnId="{939F4D16-4027-4AF9-8532-FF1AB1948E04}">
      <dgm:prSet/>
      <dgm:spPr/>
      <dgm:t>
        <a:bodyPr/>
        <a:lstStyle/>
        <a:p>
          <a:endParaRPr lang="ru-RU"/>
        </a:p>
      </dgm:t>
    </dgm:pt>
    <dgm:pt modelId="{F2E26EAD-42D3-473D-9B68-F808FEE3E791}">
      <dgm:prSet phldrT="[Текст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lnSpc>
              <a:spcPts val="1900"/>
            </a:lnSpc>
          </a:pPr>
          <a:r>
            <a:rPr lang="ru-RU" sz="2000" i="1" dirty="0" smtClean="0"/>
            <a:t>Коллективно-распределительная деятельность</a:t>
          </a:r>
          <a:endParaRPr lang="ru-RU" sz="2000" i="1" dirty="0"/>
        </a:p>
      </dgm:t>
    </dgm:pt>
    <dgm:pt modelId="{49F14517-06F1-4B71-A5C5-45DBBB0A01A1}" type="parTrans" cxnId="{06BC12A4-F894-4847-A7C5-CF355D9B752E}">
      <dgm:prSet/>
      <dgm:spPr/>
      <dgm:t>
        <a:bodyPr/>
        <a:lstStyle/>
        <a:p>
          <a:endParaRPr lang="ru-RU"/>
        </a:p>
      </dgm:t>
    </dgm:pt>
    <dgm:pt modelId="{A3402E52-1865-4ADB-B9A9-CBA817664F64}" type="sibTrans" cxnId="{06BC12A4-F894-4847-A7C5-CF355D9B752E}">
      <dgm:prSet/>
      <dgm:spPr/>
      <dgm:t>
        <a:bodyPr/>
        <a:lstStyle/>
        <a:p>
          <a:endParaRPr lang="ru-RU"/>
        </a:p>
      </dgm:t>
    </dgm:pt>
    <dgm:pt modelId="{12402178-E091-417A-994F-9823F297B006}" type="pres">
      <dgm:prSet presAssocID="{1A0CD300-A6C8-4B61-9A1E-292E6525A287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EC36F11-C321-4D75-9044-C6051EEA5373}" type="pres">
      <dgm:prSet presAssocID="{3FF6B3B9-51AF-4107-80FA-11884690D4BF}" presName="linNode" presStyleCnt="0"/>
      <dgm:spPr/>
    </dgm:pt>
    <dgm:pt modelId="{1C83023D-AE7A-4203-A25D-ED57DDFE73E7}" type="pres">
      <dgm:prSet presAssocID="{3FF6B3B9-51AF-4107-80FA-11884690D4BF}" presName="parentShp" presStyleLbl="node1" presStyleIdx="0" presStyleCnt="3" custScaleY="801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0C6DC4-9EF2-445E-8B6B-7681BD18817B}" type="pres">
      <dgm:prSet presAssocID="{3FF6B3B9-51AF-4107-80FA-11884690D4BF}" presName="childShp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DC2A5E-1F92-4719-B68F-CBA02B03E7A2}" type="pres">
      <dgm:prSet presAssocID="{3883B294-FD57-46E8-A35D-4BA6DBECB08A}" presName="spacing" presStyleCnt="0"/>
      <dgm:spPr/>
    </dgm:pt>
    <dgm:pt modelId="{3E32B7D7-CC34-44C2-B87B-B799563EACD5}" type="pres">
      <dgm:prSet presAssocID="{5D47E794-57CE-4208-9996-8940115EE00B}" presName="linNode" presStyleCnt="0"/>
      <dgm:spPr/>
    </dgm:pt>
    <dgm:pt modelId="{B302FADD-EC1D-45C2-840A-75E2CD6A2371}" type="pres">
      <dgm:prSet presAssocID="{5D47E794-57CE-4208-9996-8940115EE00B}" presName="parentShp" presStyleLbl="node1" presStyleIdx="1" presStyleCnt="3" custScaleY="80261" custLinFactNeighborY="859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6E7418-0617-42F6-A0C0-284D005034F5}" type="pres">
      <dgm:prSet presAssocID="{5D47E794-57CE-4208-9996-8940115EE00B}" presName="childShp" presStyleLbl="bgAccFollowNode1" presStyleIdx="1" presStyleCnt="3" custLinFactNeighborX="-275" custLinFactNeighborY="885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A16BCB-DC52-4F33-A8EC-8A2E18D9941B}" type="pres">
      <dgm:prSet presAssocID="{F744200B-1D54-4DB5-831D-381094091D74}" presName="spacing" presStyleCnt="0"/>
      <dgm:spPr/>
    </dgm:pt>
    <dgm:pt modelId="{BA06D42C-6470-4749-BA2C-F46D26874315}" type="pres">
      <dgm:prSet presAssocID="{F89EF2EF-9179-4733-A03C-B8A809749200}" presName="linNode" presStyleCnt="0"/>
      <dgm:spPr/>
    </dgm:pt>
    <dgm:pt modelId="{014FD4C5-5AF3-4361-87C3-183E9CA85768}" type="pres">
      <dgm:prSet presAssocID="{F89EF2EF-9179-4733-A03C-B8A809749200}" presName="parentShp" presStyleLbl="node1" presStyleIdx="2" presStyleCnt="3" custScaleY="87586" custLinFactY="-27552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7AFA67-9F77-4322-A3F5-52ECE5097723}" type="pres">
      <dgm:prSet presAssocID="{F89EF2EF-9179-4733-A03C-B8A809749200}" presName="childShp" presStyleLbl="bgAccFollowNode1" presStyleIdx="2" presStyleCnt="3" custLinFactY="-20839" custLinFactNeighborX="2747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7DF67E2-6FCB-4F1A-8D33-3C814BACA804}" type="presOf" srcId="{4E83DB47-0C0F-474A-AC1A-43EB834D2D7B}" destId="{C06E7418-0617-42F6-A0C0-284D005034F5}" srcOrd="0" destOrd="1" presId="urn:microsoft.com/office/officeart/2005/8/layout/vList6"/>
    <dgm:cxn modelId="{C2517481-27E1-4423-8B72-9414176935C1}" type="presOf" srcId="{46A9B13A-9EB6-4FC5-A021-BB185482ED4D}" destId="{9C7AFA67-9F77-4322-A3F5-52ECE5097723}" srcOrd="0" destOrd="2" presId="urn:microsoft.com/office/officeart/2005/8/layout/vList6"/>
    <dgm:cxn modelId="{47380792-4F6A-43D7-95AE-9D9BAB3A4C80}" type="presOf" srcId="{0B3505DF-EE84-4EB4-A36D-01B8F4AFA3DC}" destId="{C06E7418-0617-42F6-A0C0-284D005034F5}" srcOrd="0" destOrd="0" presId="urn:microsoft.com/office/officeart/2005/8/layout/vList6"/>
    <dgm:cxn modelId="{A7035650-F5C9-4EEF-B085-50095110774A}" srcId="{3FF6B3B9-51AF-4107-80FA-11884690D4BF}" destId="{DE9F71AB-9EE0-4C47-8FE9-C120887EC9F4}" srcOrd="0" destOrd="0" parTransId="{5E87942E-5F18-40FA-A713-39DC5E5E89A9}" sibTransId="{350AFAFA-CA35-4A13-B8BD-AEAD3D0EB358}"/>
    <dgm:cxn modelId="{CD2C3341-8796-4660-9A86-ADC5E638CD4C}" srcId="{1A0CD300-A6C8-4B61-9A1E-292E6525A287}" destId="{3FF6B3B9-51AF-4107-80FA-11884690D4BF}" srcOrd="0" destOrd="0" parTransId="{4BA87E69-058C-4AD6-8C9E-CFBD64B7E1B0}" sibTransId="{3883B294-FD57-46E8-A35D-4BA6DBECB08A}"/>
    <dgm:cxn modelId="{291C46E8-DE6C-4282-A5E7-D710EAC62F33}" type="presOf" srcId="{3FF6B3B9-51AF-4107-80FA-11884690D4BF}" destId="{1C83023D-AE7A-4203-A25D-ED57DDFE73E7}" srcOrd="0" destOrd="0" presId="urn:microsoft.com/office/officeart/2005/8/layout/vList6"/>
    <dgm:cxn modelId="{CB9FF597-F498-4276-9371-4EFF6942A1D3}" type="presOf" srcId="{5FD7CF7F-7C80-4293-8A43-AA77F465538F}" destId="{9C7AFA67-9F77-4322-A3F5-52ECE5097723}" srcOrd="0" destOrd="0" presId="urn:microsoft.com/office/officeart/2005/8/layout/vList6"/>
    <dgm:cxn modelId="{23346416-72A0-4AC3-8081-7FF7057FA2E0}" type="presOf" srcId="{F2E26EAD-42D3-473D-9B68-F808FEE3E791}" destId="{130C6DC4-9EF2-445E-8B6B-7681BD18817B}" srcOrd="0" destOrd="1" presId="urn:microsoft.com/office/officeart/2005/8/layout/vList6"/>
    <dgm:cxn modelId="{9CFDDEB1-1CEB-40E2-A1AB-A79F44FB02B8}" type="presOf" srcId="{336E696F-27AF-46A1-8729-6BE21D81B934}" destId="{9C7AFA67-9F77-4322-A3F5-52ECE5097723}" srcOrd="0" destOrd="1" presId="urn:microsoft.com/office/officeart/2005/8/layout/vList6"/>
    <dgm:cxn modelId="{B10F3B9B-DFF5-4ED4-976B-9C658BFDDD93}" type="presOf" srcId="{5D47E794-57CE-4208-9996-8940115EE00B}" destId="{B302FADD-EC1D-45C2-840A-75E2CD6A2371}" srcOrd="0" destOrd="0" presId="urn:microsoft.com/office/officeart/2005/8/layout/vList6"/>
    <dgm:cxn modelId="{2CB1BF7E-6147-48FD-AF2B-CCE707E4BAFE}" type="presOf" srcId="{F89EF2EF-9179-4733-A03C-B8A809749200}" destId="{014FD4C5-5AF3-4361-87C3-183E9CA85768}" srcOrd="0" destOrd="0" presId="urn:microsoft.com/office/officeart/2005/8/layout/vList6"/>
    <dgm:cxn modelId="{06BC12A4-F894-4847-A7C5-CF355D9B752E}" srcId="{3FF6B3B9-51AF-4107-80FA-11884690D4BF}" destId="{F2E26EAD-42D3-473D-9B68-F808FEE3E791}" srcOrd="1" destOrd="0" parTransId="{49F14517-06F1-4B71-A5C5-45DBBB0A01A1}" sibTransId="{A3402E52-1865-4ADB-B9A9-CBA817664F64}"/>
    <dgm:cxn modelId="{AA4E2412-00AF-4CD4-B49F-A6AE99D284C1}" srcId="{5D47E794-57CE-4208-9996-8940115EE00B}" destId="{0B3505DF-EE84-4EB4-A36D-01B8F4AFA3DC}" srcOrd="0" destOrd="0" parTransId="{2DC8F9C0-CB66-4EAF-A6D3-B99D3AECF46D}" sibTransId="{346CCE85-E977-4F6C-988B-36BD9F8E549C}"/>
    <dgm:cxn modelId="{939F4D16-4027-4AF9-8532-FF1AB1948E04}" srcId="{F89EF2EF-9179-4733-A03C-B8A809749200}" destId="{336E696F-27AF-46A1-8729-6BE21D81B934}" srcOrd="1" destOrd="0" parTransId="{5922A53C-E09E-4156-8824-94CE56B6FD37}" sibTransId="{DB1A2E15-7DE1-4F08-A539-52ECE210E85A}"/>
    <dgm:cxn modelId="{C6C664EF-CDD8-4D7B-ACC8-AB84F653E8DA}" srcId="{F89EF2EF-9179-4733-A03C-B8A809749200}" destId="{46A9B13A-9EB6-4FC5-A021-BB185482ED4D}" srcOrd="2" destOrd="0" parTransId="{22857F1A-46D5-4B8A-B7EA-9B5B5572ACD8}" sibTransId="{DA348645-A784-45DD-B449-743B5A8CD756}"/>
    <dgm:cxn modelId="{A061CE7A-5AA7-43B4-9AD8-1D8F2A7F90E0}" srcId="{F89EF2EF-9179-4733-A03C-B8A809749200}" destId="{5FD7CF7F-7C80-4293-8A43-AA77F465538F}" srcOrd="0" destOrd="0" parTransId="{81DEEE72-3F39-42BF-A5B0-1C6C36FA299F}" sibTransId="{50CB831A-C075-4395-963A-5FFDEBAA9C56}"/>
    <dgm:cxn modelId="{E604BECE-6514-4FDD-8BA8-EFD43F0C1711}" type="presOf" srcId="{1A0CD300-A6C8-4B61-9A1E-292E6525A287}" destId="{12402178-E091-417A-994F-9823F297B006}" srcOrd="0" destOrd="0" presId="urn:microsoft.com/office/officeart/2005/8/layout/vList6"/>
    <dgm:cxn modelId="{E80213F3-76E8-4E1B-AE65-6DB441C9AB25}" type="presOf" srcId="{860D3B2B-5EA0-46DA-841B-6AE753E1900F}" destId="{130C6DC4-9EF2-445E-8B6B-7681BD18817B}" srcOrd="0" destOrd="2" presId="urn:microsoft.com/office/officeart/2005/8/layout/vList6"/>
    <dgm:cxn modelId="{69D651E1-11BA-4169-9D77-6220DFE518FC}" type="presOf" srcId="{DE9F71AB-9EE0-4C47-8FE9-C120887EC9F4}" destId="{130C6DC4-9EF2-445E-8B6B-7681BD18817B}" srcOrd="0" destOrd="0" presId="urn:microsoft.com/office/officeart/2005/8/layout/vList6"/>
    <dgm:cxn modelId="{5DB82A2B-A436-4588-8413-8528798D4579}" srcId="{1A0CD300-A6C8-4B61-9A1E-292E6525A287}" destId="{5D47E794-57CE-4208-9996-8940115EE00B}" srcOrd="1" destOrd="0" parTransId="{C86C3D20-8A4E-45EB-A2B8-2E0D3E673A2B}" sibTransId="{F744200B-1D54-4DB5-831D-381094091D74}"/>
    <dgm:cxn modelId="{33620847-7943-46EB-9770-A3BECD0CEAFC}" srcId="{3FF6B3B9-51AF-4107-80FA-11884690D4BF}" destId="{860D3B2B-5EA0-46DA-841B-6AE753E1900F}" srcOrd="2" destOrd="0" parTransId="{4A306C5D-EBAD-4350-B1F6-9B3EC74E6393}" sibTransId="{D6792766-F0D7-498A-9CDC-44714888D678}"/>
    <dgm:cxn modelId="{0F769095-BB4D-4C40-B46C-A92CD034729C}" srcId="{5D47E794-57CE-4208-9996-8940115EE00B}" destId="{4E83DB47-0C0F-474A-AC1A-43EB834D2D7B}" srcOrd="1" destOrd="0" parTransId="{02551015-7E0D-4641-9D30-AB2EC0AFDCB2}" sibTransId="{98DC0CA6-08E1-4EA1-A9EF-00AC10EE9207}"/>
    <dgm:cxn modelId="{021AD4F9-39EF-4EBB-BF22-831CDDD084E8}" srcId="{1A0CD300-A6C8-4B61-9A1E-292E6525A287}" destId="{F89EF2EF-9179-4733-A03C-B8A809749200}" srcOrd="2" destOrd="0" parTransId="{CDE37FD2-20B5-4B83-8C20-86DFF51A6A38}" sibTransId="{F44E662D-11F5-4FBF-8852-720FF2C76CF0}"/>
    <dgm:cxn modelId="{717C6C91-0521-41CA-8F0B-71F122F5B9D5}" type="presParOf" srcId="{12402178-E091-417A-994F-9823F297B006}" destId="{CEC36F11-C321-4D75-9044-C6051EEA5373}" srcOrd="0" destOrd="0" presId="urn:microsoft.com/office/officeart/2005/8/layout/vList6"/>
    <dgm:cxn modelId="{8D599339-BCE6-44FE-B210-D403738EC687}" type="presParOf" srcId="{CEC36F11-C321-4D75-9044-C6051EEA5373}" destId="{1C83023D-AE7A-4203-A25D-ED57DDFE73E7}" srcOrd="0" destOrd="0" presId="urn:microsoft.com/office/officeart/2005/8/layout/vList6"/>
    <dgm:cxn modelId="{2600AE0E-A675-4C2A-A831-74E3F7236774}" type="presParOf" srcId="{CEC36F11-C321-4D75-9044-C6051EEA5373}" destId="{130C6DC4-9EF2-445E-8B6B-7681BD18817B}" srcOrd="1" destOrd="0" presId="urn:microsoft.com/office/officeart/2005/8/layout/vList6"/>
    <dgm:cxn modelId="{28F1C922-AC8E-4FBB-8B12-F29F7BC9F4FF}" type="presParOf" srcId="{12402178-E091-417A-994F-9823F297B006}" destId="{D0DC2A5E-1F92-4719-B68F-CBA02B03E7A2}" srcOrd="1" destOrd="0" presId="urn:microsoft.com/office/officeart/2005/8/layout/vList6"/>
    <dgm:cxn modelId="{75690C98-E766-4D0D-8D8D-B328D635A37D}" type="presParOf" srcId="{12402178-E091-417A-994F-9823F297B006}" destId="{3E32B7D7-CC34-44C2-B87B-B799563EACD5}" srcOrd="2" destOrd="0" presId="urn:microsoft.com/office/officeart/2005/8/layout/vList6"/>
    <dgm:cxn modelId="{F8195477-EBBB-4DB2-95C7-112574A2343F}" type="presParOf" srcId="{3E32B7D7-CC34-44C2-B87B-B799563EACD5}" destId="{B302FADD-EC1D-45C2-840A-75E2CD6A2371}" srcOrd="0" destOrd="0" presId="urn:microsoft.com/office/officeart/2005/8/layout/vList6"/>
    <dgm:cxn modelId="{4D41BBC8-7E03-4B73-BE61-02EE45989B77}" type="presParOf" srcId="{3E32B7D7-CC34-44C2-B87B-B799563EACD5}" destId="{C06E7418-0617-42F6-A0C0-284D005034F5}" srcOrd="1" destOrd="0" presId="urn:microsoft.com/office/officeart/2005/8/layout/vList6"/>
    <dgm:cxn modelId="{5AEA5C30-5A4C-46E1-90FB-1D5775BF457A}" type="presParOf" srcId="{12402178-E091-417A-994F-9823F297B006}" destId="{DDA16BCB-DC52-4F33-A8EC-8A2E18D9941B}" srcOrd="3" destOrd="0" presId="urn:microsoft.com/office/officeart/2005/8/layout/vList6"/>
    <dgm:cxn modelId="{7AA9F248-8D41-4D81-8AAF-7952CA897D43}" type="presParOf" srcId="{12402178-E091-417A-994F-9823F297B006}" destId="{BA06D42C-6470-4749-BA2C-F46D26874315}" srcOrd="4" destOrd="0" presId="urn:microsoft.com/office/officeart/2005/8/layout/vList6"/>
    <dgm:cxn modelId="{200265B3-2584-4404-8121-2DF43CDC278C}" type="presParOf" srcId="{BA06D42C-6470-4749-BA2C-F46D26874315}" destId="{014FD4C5-5AF3-4361-87C3-183E9CA85768}" srcOrd="0" destOrd="0" presId="urn:microsoft.com/office/officeart/2005/8/layout/vList6"/>
    <dgm:cxn modelId="{13B8647F-2EE6-4161-AF73-B21843E1B294}" type="presParOf" srcId="{BA06D42C-6470-4749-BA2C-F46D26874315}" destId="{9C7AFA67-9F77-4322-A3F5-52ECE5097723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62CDBF-EF7F-419D-9299-E302671E631F}">
      <dsp:nvSpPr>
        <dsp:cNvPr id="0" name=""/>
        <dsp:cNvSpPr/>
      </dsp:nvSpPr>
      <dsp:spPr>
        <a:xfrm>
          <a:off x="1980200" y="1100715"/>
          <a:ext cx="1569733" cy="105548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Я-концепция</a:t>
          </a:r>
          <a:endParaRPr lang="ru-RU" sz="2400" b="1" kern="1200" dirty="0"/>
        </a:p>
      </dsp:txBody>
      <dsp:txXfrm>
        <a:off x="2031725" y="1152240"/>
        <a:ext cx="1466683" cy="952439"/>
      </dsp:txXfrm>
    </dsp:sp>
    <dsp:sp modelId="{E6A7CA91-629F-470B-B76D-080BCF1899D3}">
      <dsp:nvSpPr>
        <dsp:cNvPr id="0" name=""/>
        <dsp:cNvSpPr/>
      </dsp:nvSpPr>
      <dsp:spPr>
        <a:xfrm rot="16228047">
          <a:off x="2574353" y="904097"/>
          <a:ext cx="39324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93248" y="0"/>
              </a:lnTo>
            </a:path>
          </a:pathLst>
        </a:custGeom>
        <a:noFill/>
        <a:ln w="53975" cap="flat" cmpd="dbl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AD3381-6384-4E16-A3C7-7854ECB05561}">
      <dsp:nvSpPr>
        <dsp:cNvPr id="0" name=""/>
        <dsp:cNvSpPr/>
      </dsp:nvSpPr>
      <dsp:spPr>
        <a:xfrm>
          <a:off x="1892360" y="302"/>
          <a:ext cx="1766211" cy="70717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280" tIns="81280" rIns="81280" bIns="8128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УСПЕХ</a:t>
          </a:r>
          <a:endParaRPr lang="ru-RU" sz="3200" kern="1200" dirty="0"/>
        </a:p>
      </dsp:txBody>
      <dsp:txXfrm>
        <a:off x="1926882" y="34824"/>
        <a:ext cx="1697167" cy="638133"/>
      </dsp:txXfrm>
    </dsp:sp>
    <dsp:sp modelId="{6B2320C8-FE60-44D5-93CE-22E2C6DCF3C3}">
      <dsp:nvSpPr>
        <dsp:cNvPr id="0" name=""/>
        <dsp:cNvSpPr/>
      </dsp:nvSpPr>
      <dsp:spPr>
        <a:xfrm rot="159853">
          <a:off x="3549665" y="1676573"/>
          <a:ext cx="49876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98760" y="0"/>
              </a:lnTo>
            </a:path>
          </a:pathLst>
        </a:custGeom>
        <a:noFill/>
        <a:ln w="57150" cap="flat" cmpd="dbl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EB6BE3-CDB2-410F-BCF9-C0EDF1E1E043}">
      <dsp:nvSpPr>
        <dsp:cNvPr id="0" name=""/>
        <dsp:cNvSpPr/>
      </dsp:nvSpPr>
      <dsp:spPr>
        <a:xfrm>
          <a:off x="4048155" y="1242506"/>
          <a:ext cx="1727055" cy="971683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УЧЕБНЫЕ (личные) ДОСТИЖЕНИЯ</a:t>
          </a:r>
          <a:endParaRPr lang="ru-RU" sz="2400" kern="1200" dirty="0"/>
        </a:p>
      </dsp:txBody>
      <dsp:txXfrm>
        <a:off x="4095589" y="1289940"/>
        <a:ext cx="1632187" cy="876815"/>
      </dsp:txXfrm>
    </dsp:sp>
    <dsp:sp modelId="{385BF8D7-02D4-4E3F-AF74-0313544D9BBB}">
      <dsp:nvSpPr>
        <dsp:cNvPr id="0" name=""/>
        <dsp:cNvSpPr/>
      </dsp:nvSpPr>
      <dsp:spPr>
        <a:xfrm rot="5993434">
          <a:off x="2357024" y="2421896"/>
          <a:ext cx="53940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39401" y="0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65335B-945A-4618-94F5-887DB7A6448E}">
      <dsp:nvSpPr>
        <dsp:cNvPr id="0" name=""/>
        <dsp:cNvSpPr/>
      </dsp:nvSpPr>
      <dsp:spPr>
        <a:xfrm>
          <a:off x="1570628" y="2687588"/>
          <a:ext cx="1896240" cy="70717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280" tIns="81280" rIns="81280" bIns="8128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ДРУЗЬЯ</a:t>
          </a:r>
          <a:endParaRPr lang="ru-RU" sz="3200" kern="1200" dirty="0"/>
        </a:p>
      </dsp:txBody>
      <dsp:txXfrm>
        <a:off x="1605150" y="2722110"/>
        <a:ext cx="1827196" cy="638133"/>
      </dsp:txXfrm>
    </dsp:sp>
    <dsp:sp modelId="{4E72AB03-70C7-4ED1-BA36-6B4FE7A262D8}">
      <dsp:nvSpPr>
        <dsp:cNvPr id="0" name=""/>
        <dsp:cNvSpPr/>
      </dsp:nvSpPr>
      <dsp:spPr>
        <a:xfrm rot="10724116">
          <a:off x="1670558" y="1649205"/>
          <a:ext cx="30967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09679" y="0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E9ADED-B681-4CB6-8D63-FAC6962FD9CC}">
      <dsp:nvSpPr>
        <dsp:cNvPr id="0" name=""/>
        <dsp:cNvSpPr/>
      </dsp:nvSpPr>
      <dsp:spPr>
        <a:xfrm>
          <a:off x="392097" y="1313146"/>
          <a:ext cx="1278499" cy="70717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СЕМЬЯ</a:t>
          </a:r>
          <a:endParaRPr lang="ru-RU" sz="2800" kern="1200" dirty="0"/>
        </a:p>
      </dsp:txBody>
      <dsp:txXfrm>
        <a:off x="426619" y="1347668"/>
        <a:ext cx="1209455" cy="63813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5F8FA9-88CA-4E62-B8EE-E142724EBC58}">
      <dsp:nvSpPr>
        <dsp:cNvPr id="0" name=""/>
        <dsp:cNvSpPr/>
      </dsp:nvSpPr>
      <dsp:spPr>
        <a:xfrm>
          <a:off x="1558808" y="228152"/>
          <a:ext cx="1730610" cy="86530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solidFill>
                <a:srgbClr val="C00000"/>
              </a:solidFill>
            </a:rPr>
            <a:t>успеваемость</a:t>
          </a:r>
          <a:endParaRPr lang="ru-RU" sz="1900" b="1" kern="1200" dirty="0">
            <a:solidFill>
              <a:srgbClr val="C00000"/>
            </a:solidFill>
          </a:endParaRPr>
        </a:p>
      </dsp:txBody>
      <dsp:txXfrm>
        <a:off x="1584152" y="253496"/>
        <a:ext cx="1679922" cy="814617"/>
      </dsp:txXfrm>
    </dsp:sp>
    <dsp:sp modelId="{C6349C3D-A782-4CFE-B4E7-070264806F4C}">
      <dsp:nvSpPr>
        <dsp:cNvPr id="0" name=""/>
        <dsp:cNvSpPr/>
      </dsp:nvSpPr>
      <dsp:spPr>
        <a:xfrm rot="3719540">
          <a:off x="2623340" y="1731913"/>
          <a:ext cx="902034" cy="302856"/>
        </a:xfrm>
        <a:prstGeom prst="left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>
        <a:off x="2714197" y="1792484"/>
        <a:ext cx="720320" cy="181714"/>
      </dsp:txXfrm>
    </dsp:sp>
    <dsp:sp modelId="{B4048233-2E92-413D-BE71-357C8981216D}">
      <dsp:nvSpPr>
        <dsp:cNvPr id="0" name=""/>
        <dsp:cNvSpPr/>
      </dsp:nvSpPr>
      <dsp:spPr>
        <a:xfrm>
          <a:off x="2859296" y="2673225"/>
          <a:ext cx="1730610" cy="86530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0" kern="1200" dirty="0" smtClean="0">
              <a:solidFill>
                <a:schemeClr val="tx1"/>
              </a:solidFill>
            </a:rPr>
            <a:t>Отношения с учителями</a:t>
          </a:r>
        </a:p>
      </dsp:txBody>
      <dsp:txXfrm>
        <a:off x="2884640" y="2698569"/>
        <a:ext cx="1679922" cy="814617"/>
      </dsp:txXfrm>
    </dsp:sp>
    <dsp:sp modelId="{F766BA16-1C09-4EA4-A82D-C12E9A6BC692}">
      <dsp:nvSpPr>
        <dsp:cNvPr id="0" name=""/>
        <dsp:cNvSpPr/>
      </dsp:nvSpPr>
      <dsp:spPr>
        <a:xfrm rot="10800000">
          <a:off x="1844507" y="2954449"/>
          <a:ext cx="902034" cy="302856"/>
        </a:xfrm>
        <a:prstGeom prst="left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 rot="10800000">
        <a:off x="1935364" y="3015020"/>
        <a:ext cx="720320" cy="181714"/>
      </dsp:txXfrm>
    </dsp:sp>
    <dsp:sp modelId="{2B975391-C88E-4D85-BAA3-448D5337D9C3}">
      <dsp:nvSpPr>
        <dsp:cNvPr id="0" name=""/>
        <dsp:cNvSpPr/>
      </dsp:nvSpPr>
      <dsp:spPr>
        <a:xfrm>
          <a:off x="1142" y="2673225"/>
          <a:ext cx="1730610" cy="86530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Отношения со сверстниками</a:t>
          </a:r>
          <a:endParaRPr lang="ru-RU" sz="1900" kern="1200" dirty="0"/>
        </a:p>
      </dsp:txBody>
      <dsp:txXfrm>
        <a:off x="26486" y="2698569"/>
        <a:ext cx="1679922" cy="814617"/>
      </dsp:txXfrm>
    </dsp:sp>
    <dsp:sp modelId="{6C73E5B1-C19F-4196-AFAB-99874FA819B3}">
      <dsp:nvSpPr>
        <dsp:cNvPr id="0" name=""/>
        <dsp:cNvSpPr/>
      </dsp:nvSpPr>
      <dsp:spPr>
        <a:xfrm rot="18149983">
          <a:off x="1194263" y="1731913"/>
          <a:ext cx="902034" cy="302856"/>
        </a:xfrm>
        <a:prstGeom prst="left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>
        <a:off x="1285120" y="1792484"/>
        <a:ext cx="720320" cy="18171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6C721F-129A-4FA8-8924-4EFC52D6B107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FBC013-1E97-4BA5-809C-4779EFB080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1941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929690-04EF-46C1-A781-E79B14E739B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6151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23478"/>
            <a:ext cx="6552728" cy="42155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0"/>
          </p:nvPr>
        </p:nvSpPr>
        <p:spPr>
          <a:xfrm>
            <a:off x="1043608" y="915566"/>
            <a:ext cx="7272337" cy="26638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9674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D0E242AE-6840-4450-B4DE-CBEEB629AC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12.11.2018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EB981844-EFC7-4E11-AE79-82610880D40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961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D0E242AE-6840-4450-B4DE-CBEEB629AC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12.11.2018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EB981844-EFC7-4E11-AE79-82610880D40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674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D0E242AE-6840-4450-B4DE-CBEEB629AC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12.11.2018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EB981844-EFC7-4E11-AE79-82610880D40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6328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D0E242AE-6840-4450-B4DE-CBEEB629AC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12.11.2018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EB981844-EFC7-4E11-AE79-82610880D40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7408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D0E242AE-6840-4450-B4DE-CBEEB629AC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12.11.2018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EB981844-EFC7-4E11-AE79-82610880D40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25260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D0E242AE-6840-4450-B4DE-CBEEB629AC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12.11.2018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EB981844-EFC7-4E11-AE79-82610880D40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9331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D0E242AE-6840-4450-B4DE-CBEEB629AC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12.11.2018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EB981844-EFC7-4E11-AE79-82610880D40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7155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D0E242AE-6840-4450-B4DE-CBEEB629AC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12.11.2018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EB981844-EFC7-4E11-AE79-82610880D40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079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D0E242AE-6840-4450-B4DE-CBEEB629AC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12.11.2018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EB981844-EFC7-4E11-AE79-82610880D40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94650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D0E242AE-6840-4450-B4DE-CBEEB629AC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12.11.2018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EB981844-EFC7-4E11-AE79-82610880D40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4838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72449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D0E242AE-6840-4450-B4DE-CBEEB629AC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12.11.2018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EB981844-EFC7-4E11-AE79-82610880D40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4269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D0E242AE-6840-4450-B4DE-CBEEB629AC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12.11.2018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EB981844-EFC7-4E11-AE79-82610880D40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8492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D0E242AE-6840-4450-B4DE-CBEEB629AC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12.11.2018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EB981844-EFC7-4E11-AE79-82610880D40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5054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D0E242AE-6840-4450-B4DE-CBEEB629AC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12.11.2018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EB981844-EFC7-4E11-AE79-82610880D40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598626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D0E242AE-6840-4450-B4DE-CBEEB629AC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12.11.2018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EB981844-EFC7-4E11-AE79-82610880D40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76061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D0E242AE-6840-4450-B4DE-CBEEB629AC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12.11.2018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EB981844-EFC7-4E11-AE79-82610880D40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08319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D0E242AE-6840-4450-B4DE-CBEEB629AC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12.11.2018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EB981844-EFC7-4E11-AE79-82610880D40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42267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D0E242AE-6840-4450-B4DE-CBEEB629AC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12.11.2018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EB981844-EFC7-4E11-AE79-82610880D40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33046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D0E242AE-6840-4450-B4DE-CBEEB629AC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12.11.2018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EB981844-EFC7-4E11-AE79-82610880D40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5494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D0E242AE-6840-4450-B4DE-CBEEB629AC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12.11.2018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EB981844-EFC7-4E11-AE79-82610880D40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431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502239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D0E242AE-6840-4450-B4DE-CBEEB629AC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12.11.2018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EB981844-EFC7-4E11-AE79-82610880D40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18997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D0E242AE-6840-4450-B4DE-CBEEB629AC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12.11.2018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EB981844-EFC7-4E11-AE79-82610880D40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321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38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 userDrawn="1"/>
        </p:nvSpPr>
        <p:spPr>
          <a:xfrm>
            <a:off x="10577" y="699542"/>
            <a:ext cx="9133423" cy="4443958"/>
          </a:xfrm>
          <a:prstGeom prst="rect">
            <a:avLst/>
          </a:prstGeom>
          <a:solidFill>
            <a:srgbClr val="DAEFFE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Заголовок 18"/>
          <p:cNvSpPr>
            <a:spLocks noGrp="1"/>
          </p:cNvSpPr>
          <p:nvPr>
            <p:ph type="title" hasCustomPrompt="1"/>
          </p:nvPr>
        </p:nvSpPr>
        <p:spPr>
          <a:xfrm>
            <a:off x="1259632" y="15732"/>
            <a:ext cx="6696744" cy="68381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 b="0">
                <a:solidFill>
                  <a:schemeClr val="bg1"/>
                </a:solidFill>
                <a:effectLst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/>
              <a:t>Образец текста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0"/>
          </p:nvPr>
        </p:nvSpPr>
        <p:spPr>
          <a:xfrm>
            <a:off x="1187450" y="1347788"/>
            <a:ext cx="7129463" cy="23034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6367866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242AE-6840-4450-B4DE-CBEEB629ACBA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81844-EFC7-4E11-AE79-82610880D4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7011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242AE-6840-4450-B4DE-CBEEB629ACBA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81844-EFC7-4E11-AE79-82610880D4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4512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242AE-6840-4450-B4DE-CBEEB629ACBA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81844-EFC7-4E11-AE79-82610880D4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8619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242AE-6840-4450-B4DE-CBEEB629ACBA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81844-EFC7-4E11-AE79-82610880D4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970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microsoft.com/office/2007/relationships/hdphoto" Target="../media/hdphoto1.wdp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2CA8FC"/>
            </a:gs>
            <a:gs pos="26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 userDrawn="1"/>
        </p:nvSpPr>
        <p:spPr>
          <a:xfrm>
            <a:off x="10577" y="699542"/>
            <a:ext cx="9133423" cy="4443958"/>
          </a:xfrm>
          <a:prstGeom prst="rect">
            <a:avLst/>
          </a:prstGeom>
          <a:solidFill>
            <a:srgbClr val="DAEFFE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Прямоугольник 13"/>
          <p:cNvSpPr/>
          <p:nvPr userDrawn="1"/>
        </p:nvSpPr>
        <p:spPr>
          <a:xfrm>
            <a:off x="1386952" y="38737"/>
            <a:ext cx="6310769" cy="660805"/>
          </a:xfrm>
          <a:prstGeom prst="rect">
            <a:avLst/>
          </a:prstGeom>
          <a:solidFill>
            <a:srgbClr val="299AF7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dirty="0"/>
          </a:p>
        </p:txBody>
      </p:sp>
      <p:pic>
        <p:nvPicPr>
          <p:cNvPr id="15" name="Picture 5" descr="H:\логотип\logo_appo-03.png"/>
          <p:cNvPicPr>
            <a:picLocks noChangeAspect="1" noChangeArrowheads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1" y="15732"/>
            <a:ext cx="1080118" cy="6003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:\логотип\низ_лого1.png"/>
          <p:cNvPicPr>
            <a:picLocks noChangeAspect="1" noChangeArrowheads="1"/>
          </p:cNvPicPr>
          <p:nvPr userDrawn="1"/>
        </p:nvPicPr>
        <p:blipFill rotWithShape="1">
          <a:blip r:embed="rId12" cstate="email">
            <a:duotone>
              <a:schemeClr val="accent1">
                <a:shade val="45000"/>
                <a:satMod val="135000"/>
              </a:schemeClr>
              <a:prstClr val="white"/>
            </a:duotone>
            <a:lum bright="9000"/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aturation sat="0"/>
                    </a14:imgEffect>
                    <a14:imgEffect>
                      <a14:brightnessContrast bright="1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 bwMode="auto">
          <a:xfrm>
            <a:off x="0" y="4118965"/>
            <a:ext cx="9144000" cy="110803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Рисунок 17" descr="Сертификат_лого.png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956376" y="156891"/>
            <a:ext cx="1086111" cy="4562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-111852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7561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8" r:id="rId2"/>
    <p:sldLayoutId id="2147483669" r:id="rId3"/>
    <p:sldLayoutId id="2147483670" r:id="rId4"/>
    <p:sldLayoutId id="2147483649" r:id="rId5"/>
    <p:sldLayoutId id="2147483671" r:id="rId6"/>
    <p:sldLayoutId id="2147483672" r:id="rId7"/>
    <p:sldLayoutId id="2147483673" r:id="rId8"/>
    <p:sldLayoutId id="2147483674" r:id="rId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D0E242AE-6840-4450-B4DE-CBEEB629AC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12.11.2018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EB981844-EFC7-4E11-AE79-82610880D40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6208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D0E242AE-6840-4450-B4DE-CBEEB629AC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12.11.2018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EB981844-EFC7-4E11-AE79-82610880D40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040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7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31640" y="0"/>
            <a:ext cx="6552728" cy="699542"/>
          </a:xfrm>
        </p:spPr>
        <p:txBody>
          <a:bodyPr>
            <a:normAutofit fontScale="90000"/>
          </a:bodyPr>
          <a:lstStyle/>
          <a:p>
            <a:r>
              <a:rPr lang="ru-RU" sz="1300" dirty="0"/>
              <a:t>Государственное бюджетное учреждение  дополнительного профессионального образования </a:t>
            </a:r>
            <a:br>
              <a:rPr lang="ru-RU" sz="1300" dirty="0"/>
            </a:br>
            <a:r>
              <a:rPr lang="ru-RU" sz="1800" dirty="0"/>
              <a:t>Санкт-Петербургская академия </a:t>
            </a:r>
            <a:br>
              <a:rPr lang="ru-RU" sz="1800" dirty="0"/>
            </a:br>
            <a:r>
              <a:rPr lang="ru-RU" sz="1800" dirty="0"/>
              <a:t>постдипломного педагогического образования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/>
              <a:t>Локальное педагогическое сообщество как ресурс реализации задач </a:t>
            </a:r>
            <a:r>
              <a:rPr lang="ru-RU" sz="3600" dirty="0" smtClean="0"/>
              <a:t>ФГОС</a:t>
            </a:r>
            <a:endParaRPr lang="ru-RU" sz="3600" dirty="0"/>
          </a:p>
        </p:txBody>
      </p:sp>
      <p:sp>
        <p:nvSpPr>
          <p:cNvPr id="2" name="TextBox 1"/>
          <p:cNvSpPr txBox="1"/>
          <p:nvPr/>
        </p:nvSpPr>
        <p:spPr>
          <a:xfrm>
            <a:off x="3635896" y="3219822"/>
            <a:ext cx="5040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 smtClean="0"/>
              <a:t>Думчева</a:t>
            </a:r>
            <a:r>
              <a:rPr lang="ru-RU" sz="2400" dirty="0" smtClean="0"/>
              <a:t> Алла Германовна, доцент кафедры психологии СПб</a:t>
            </a:r>
            <a:r>
              <a:rPr lang="en-US" sz="2400" dirty="0" smtClean="0"/>
              <a:t> </a:t>
            </a:r>
            <a:r>
              <a:rPr lang="ru-RU" sz="2400" dirty="0" smtClean="0"/>
              <a:t>АППО, </a:t>
            </a:r>
            <a:r>
              <a:rPr lang="en-US" sz="2400" dirty="0" smtClean="0"/>
              <a:t>dumchalla@mail.ru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972774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4746" y="35166"/>
            <a:ext cx="5114925" cy="54530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>«</a:t>
            </a:r>
            <a:r>
              <a:rPr lang="ru-RU" sz="3600" b="1" dirty="0" smtClean="0"/>
              <a:t>Мой класс» =место учебы</a:t>
            </a:r>
            <a:endParaRPr lang="ru-RU" sz="36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1737592"/>
              </p:ext>
            </p:extLst>
          </p:nvPr>
        </p:nvGraphicFramePr>
        <p:xfrm>
          <a:off x="97036" y="919436"/>
          <a:ext cx="4591050" cy="37365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457325" y="3015211"/>
            <a:ext cx="233362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ru-RU" sz="2100" dirty="0">
                <a:solidFill>
                  <a:srgbClr val="C00000"/>
                </a:solidFill>
              </a:rPr>
              <a:t>+комфортные/</a:t>
            </a:r>
          </a:p>
          <a:p>
            <a:pPr>
              <a:lnSpc>
                <a:spcPts val="1800"/>
              </a:lnSpc>
            </a:pPr>
            <a:r>
              <a:rPr lang="ru-RU" sz="2100" dirty="0">
                <a:solidFill>
                  <a:srgbClr val="C00000"/>
                </a:solidFill>
              </a:rPr>
              <a:t>- некомфортные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32040" y="307819"/>
            <a:ext cx="4182194" cy="440377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14313" indent="-54000">
              <a:lnSpc>
                <a:spcPts val="2025"/>
              </a:lnSpc>
              <a:buFont typeface="Arial" panose="020B0604020202020204" pitchFamily="34" charset="0"/>
              <a:buChar char="•"/>
            </a:pPr>
            <a:r>
              <a:rPr lang="ru-RU" sz="2250" dirty="0"/>
              <a:t>Успеваемость определяется через призму взаимоотношений в классе</a:t>
            </a:r>
          </a:p>
          <a:p>
            <a:pPr marL="214313" indent="-54000">
              <a:lnSpc>
                <a:spcPts val="2025"/>
              </a:lnSpc>
              <a:buFont typeface="Arial" panose="020B0604020202020204" pitchFamily="34" charset="0"/>
              <a:buChar char="•"/>
            </a:pPr>
            <a:r>
              <a:rPr lang="ru-RU" sz="2250" dirty="0"/>
              <a:t>Успеваемость определяет самочувствие в среде сверстников</a:t>
            </a:r>
          </a:p>
          <a:p>
            <a:pPr marL="214313" indent="-54000">
              <a:lnSpc>
                <a:spcPts val="2025"/>
              </a:lnSpc>
              <a:buFont typeface="Arial" panose="020B0604020202020204" pitchFamily="34" charset="0"/>
              <a:buChar char="•"/>
            </a:pPr>
            <a:r>
              <a:rPr lang="ru-RU" sz="2250" dirty="0"/>
              <a:t>Учитель – влияет на межличностные отношения в классе</a:t>
            </a:r>
          </a:p>
          <a:p>
            <a:pPr marL="214313" indent="-54000">
              <a:lnSpc>
                <a:spcPts val="2025"/>
              </a:lnSpc>
              <a:buFont typeface="Arial" panose="020B0604020202020204" pitchFamily="34" charset="0"/>
              <a:buChar char="•"/>
            </a:pPr>
            <a:r>
              <a:rPr lang="ru-RU" sz="2250" dirty="0"/>
              <a:t>От учителей зависит мое будущее</a:t>
            </a:r>
          </a:p>
          <a:p>
            <a:pPr marL="214313" indent="-54000">
              <a:lnSpc>
                <a:spcPts val="2025"/>
              </a:lnSpc>
              <a:buFont typeface="Arial" panose="020B0604020202020204" pitchFamily="34" charset="0"/>
              <a:buChar char="•"/>
            </a:pPr>
            <a:r>
              <a:rPr lang="ru-RU" sz="2250" dirty="0"/>
              <a:t>Комфорт/дискомфорт/ безопасность в школе (и в жизни) напрямую связаны с благоприятной средой, а не с собственными усилиями</a:t>
            </a:r>
          </a:p>
          <a:p>
            <a:endParaRPr lang="ru-RU" sz="1350" dirty="0"/>
          </a:p>
        </p:txBody>
      </p:sp>
      <p:sp>
        <p:nvSpPr>
          <p:cNvPr id="3" name="Стрелка вниз 2"/>
          <p:cNvSpPr/>
          <p:nvPr/>
        </p:nvSpPr>
        <p:spPr>
          <a:xfrm rot="5400000">
            <a:off x="2214563" y="3274164"/>
            <a:ext cx="428625" cy="921545"/>
          </a:xfrm>
          <a:prstGeom prst="down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</p:spTree>
    <p:extLst>
      <p:ext uri="{BB962C8B-B14F-4D97-AF65-F5344CB8AC3E}">
        <p14:creationId xmlns:p14="http://schemas.microsoft.com/office/powerpoint/2010/main" val="2301052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6250605" y="1711164"/>
            <a:ext cx="2094616" cy="2430270"/>
          </a:xfrm>
          <a:prstGeom prst="round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endParaRPr lang="ru-RU" dirty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endParaRPr lang="ru-RU" dirty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endParaRPr lang="ru-RU" dirty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r>
              <a:rPr lang="ru-RU" dirty="0">
                <a:solidFill>
                  <a:schemeClr val="tx1"/>
                </a:solidFill>
                <a:latin typeface="Arial Narrow" pitchFamily="34" charset="0"/>
              </a:rPr>
              <a:t>Создание и поддержание специфических педагогических сред по типу сопряженных систем</a:t>
            </a:r>
          </a:p>
          <a:p>
            <a:pPr algn="ctr"/>
            <a:endParaRPr lang="ru-RU" dirty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endParaRPr lang="ru-RU" dirty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endParaRPr lang="ru-RU" dirty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endParaRPr lang="ru-RU" dirty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endParaRPr lang="ru-RU" dirty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endParaRPr lang="ru-RU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94595"/>
            <a:ext cx="8371490" cy="556809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Три группы </a:t>
            </a: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профессиональных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проблем-задач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707904" y="2615275"/>
            <a:ext cx="2322258" cy="864096"/>
          </a:xfrm>
          <a:prstGeom prst="round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Arial Narrow" pitchFamily="34" charset="0"/>
              </a:rPr>
              <a:t>Организация пространства встреч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653898" y="789552"/>
            <a:ext cx="2052228" cy="432048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500" b="1" i="1" u="sng" dirty="0">
                <a:solidFill>
                  <a:schemeClr val="tx1"/>
                </a:solidFill>
                <a:latin typeface="Arial Narrow" pitchFamily="34" charset="0"/>
              </a:rPr>
              <a:t>Педагогические задачи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707904" y="1383618"/>
            <a:ext cx="2322258" cy="1026114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1275"/>
              </a:lnSpc>
            </a:pPr>
            <a:r>
              <a:rPr lang="ru-RU" dirty="0">
                <a:solidFill>
                  <a:schemeClr val="tx1"/>
                </a:solidFill>
                <a:latin typeface="Arial Narrow" pitchFamily="34" charset="0"/>
              </a:rPr>
              <a:t> Согласование целей воспитания  (развития)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79391" y="764658"/>
            <a:ext cx="2402886" cy="432048"/>
          </a:xfrm>
          <a:prstGeom prst="round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500" b="1" i="1" u="sng" dirty="0">
                <a:solidFill>
                  <a:schemeClr val="tx1"/>
                </a:solidFill>
                <a:latin typeface="Arial Narrow" pitchFamily="34" charset="0"/>
              </a:rPr>
              <a:t>Психологические  условия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030162" y="789552"/>
            <a:ext cx="2186862" cy="432048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500" b="1" i="1" u="sng" dirty="0">
                <a:solidFill>
                  <a:schemeClr val="tx1"/>
                </a:solidFill>
                <a:latin typeface="Arial Narrow" pitchFamily="34" charset="0"/>
              </a:rPr>
              <a:t>Инструменты решений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735823" y="3709386"/>
            <a:ext cx="2376264" cy="864096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r>
              <a:rPr lang="ru-RU" dirty="0">
                <a:solidFill>
                  <a:schemeClr val="tx1"/>
                </a:solidFill>
                <a:latin typeface="Arial Narrow" pitchFamily="34" charset="0"/>
              </a:rPr>
              <a:t>Поддержание </a:t>
            </a:r>
          </a:p>
          <a:p>
            <a:pPr algn="ctr"/>
            <a:r>
              <a:rPr lang="ru-RU" dirty="0">
                <a:solidFill>
                  <a:schemeClr val="tx1"/>
                </a:solidFill>
                <a:latin typeface="Arial Narrow" pitchFamily="34" charset="0"/>
              </a:rPr>
              <a:t>со-</a:t>
            </a:r>
            <a:r>
              <a:rPr lang="ru-RU" dirty="0" err="1">
                <a:solidFill>
                  <a:schemeClr val="tx1"/>
                </a:solidFill>
                <a:latin typeface="Arial Narrow" pitchFamily="34" charset="0"/>
              </a:rPr>
              <a:t>бытийности</a:t>
            </a:r>
            <a:endParaRPr lang="ru-RU" dirty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endParaRPr lang="ru-RU" dirty="0">
              <a:solidFill>
                <a:schemeClr val="tx1"/>
              </a:solidFill>
              <a:latin typeface="Arial Narrow" pitchFamily="34" charset="0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637755" y="3684115"/>
            <a:ext cx="2993341" cy="1069637"/>
            <a:chOff x="0" y="1662306"/>
            <a:chExt cx="3565459" cy="1426183"/>
          </a:xfrm>
          <a:solidFill>
            <a:srgbClr val="CCCCFF"/>
          </a:solidFill>
          <a:scene3d>
            <a:camera prst="orthographicFront"/>
            <a:lightRig rig="flat" dir="t"/>
          </a:scene3d>
        </p:grpSpPr>
        <p:sp>
          <p:nvSpPr>
            <p:cNvPr id="13" name="Нашивка 12"/>
            <p:cNvSpPr/>
            <p:nvPr/>
          </p:nvSpPr>
          <p:spPr>
            <a:xfrm>
              <a:off x="0" y="1662306"/>
              <a:ext cx="3565459" cy="1426183"/>
            </a:xfrm>
            <a:prstGeom prst="chevron">
              <a:avLst/>
            </a:prstGeom>
            <a:grpFill/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Нашивка 4"/>
            <p:cNvSpPr/>
            <p:nvPr/>
          </p:nvSpPr>
          <p:spPr>
            <a:xfrm>
              <a:off x="713092" y="1662306"/>
              <a:ext cx="2139276" cy="1426183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1908" tIns="10954" rIns="0" bIns="10954" numCol="1" spcCol="1270" anchor="ctr" anchorCtr="0">
              <a:noAutofit/>
            </a:bodyPr>
            <a:lstStyle/>
            <a:p>
              <a:pPr algn="ctr" defTabSz="766763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725" b="1" dirty="0">
                  <a:solidFill>
                    <a:schemeClr val="tx1"/>
                  </a:solidFill>
                  <a:latin typeface="Arial Narrow" pitchFamily="34" charset="0"/>
                </a:rPr>
                <a:t>Смысловое пространство взаимодействия </a:t>
              </a:r>
              <a:endParaRPr lang="ru-RU" sz="1725" b="1" dirty="0">
                <a:latin typeface="Arial Narrow" pitchFamily="34" charset="0"/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630621" y="1361857"/>
            <a:ext cx="2958652" cy="1069637"/>
            <a:chOff x="2307" y="61358"/>
            <a:chExt cx="3565459" cy="1426183"/>
          </a:xfrm>
          <a:solidFill>
            <a:schemeClr val="accent2">
              <a:lumMod val="40000"/>
              <a:lumOff val="60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16" name="Нашивка 15"/>
            <p:cNvSpPr/>
            <p:nvPr/>
          </p:nvSpPr>
          <p:spPr>
            <a:xfrm>
              <a:off x="2307" y="61358"/>
              <a:ext cx="3565459" cy="1426183"/>
            </a:xfrm>
            <a:prstGeom prst="chevron">
              <a:avLst/>
            </a:prstGeom>
            <a:grpFill/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Нашивка 4"/>
            <p:cNvSpPr/>
            <p:nvPr/>
          </p:nvSpPr>
          <p:spPr>
            <a:xfrm>
              <a:off x="715399" y="61358"/>
              <a:ext cx="2139276" cy="1426183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1908" tIns="10954" rIns="0" bIns="10954" numCol="1" spcCol="1270" anchor="ctr" anchorCtr="0">
              <a:noAutofit/>
            </a:bodyPr>
            <a:lstStyle/>
            <a:p>
              <a:pPr algn="ctr" defTabSz="766763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725" b="1" dirty="0" err="1">
                  <a:solidFill>
                    <a:schemeClr val="tx1"/>
                  </a:solidFill>
                  <a:latin typeface="Arial Narrow" pitchFamily="34" charset="0"/>
                </a:rPr>
                <a:t>Двудоминантное</a:t>
              </a:r>
              <a:r>
                <a:rPr lang="ru-RU" sz="1725" b="1" dirty="0">
                  <a:solidFill>
                    <a:schemeClr val="tx1"/>
                  </a:solidFill>
                  <a:latin typeface="Arial Narrow" pitchFamily="34" charset="0"/>
                </a:rPr>
                <a:t> </a:t>
              </a:r>
              <a:r>
                <a:rPr lang="ru-RU" sz="1725" b="1" dirty="0" err="1">
                  <a:solidFill>
                    <a:schemeClr val="tx1"/>
                  </a:solidFill>
                  <a:latin typeface="Arial Narrow" pitchFamily="34" charset="0"/>
                </a:rPr>
                <a:t>целеполагание</a:t>
              </a:r>
              <a:endParaRPr lang="ru-RU" sz="1725" b="1" dirty="0">
                <a:solidFill>
                  <a:schemeClr val="tx1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630621" y="2522986"/>
            <a:ext cx="2993341" cy="1069637"/>
            <a:chOff x="2307" y="3313057"/>
            <a:chExt cx="3565459" cy="1426183"/>
          </a:xfrm>
          <a:solidFill>
            <a:schemeClr val="accent3">
              <a:lumMod val="40000"/>
              <a:lumOff val="60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19" name="Нашивка 18"/>
            <p:cNvSpPr/>
            <p:nvPr/>
          </p:nvSpPr>
          <p:spPr>
            <a:xfrm>
              <a:off x="2307" y="3313057"/>
              <a:ext cx="3565459" cy="1426183"/>
            </a:xfrm>
            <a:prstGeom prst="chevron">
              <a:avLst/>
            </a:prstGeom>
            <a:grpFill/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Нашивка 4"/>
            <p:cNvSpPr/>
            <p:nvPr/>
          </p:nvSpPr>
          <p:spPr>
            <a:xfrm>
              <a:off x="715399" y="3313057"/>
              <a:ext cx="2347850" cy="1426183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1908" tIns="10954" rIns="0" bIns="10954" numCol="1" spcCol="1270" anchor="ctr" anchorCtr="0">
              <a:noAutofit/>
            </a:bodyPr>
            <a:lstStyle/>
            <a:p>
              <a:pPr algn="ctr" defTabSz="766763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725" b="1" dirty="0">
                  <a:solidFill>
                    <a:schemeClr val="tx1"/>
                  </a:solidFill>
                  <a:latin typeface="Arial Narrow" pitchFamily="34" charset="0"/>
                </a:rPr>
                <a:t> Диалоговый принцип ценностного сознания </a:t>
              </a:r>
            </a:p>
          </p:txBody>
        </p:sp>
      </p:grpSp>
      <p:sp>
        <p:nvSpPr>
          <p:cNvPr id="23" name="Стрелка вправо 22"/>
          <p:cNvSpPr/>
          <p:nvPr/>
        </p:nvSpPr>
        <p:spPr>
          <a:xfrm>
            <a:off x="3282277" y="899673"/>
            <a:ext cx="317615" cy="1408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4" name="Стрелка вправо 23"/>
          <p:cNvSpPr/>
          <p:nvPr/>
        </p:nvSpPr>
        <p:spPr>
          <a:xfrm>
            <a:off x="5710671" y="954334"/>
            <a:ext cx="216024" cy="1620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</p:spTree>
    <p:extLst>
      <p:ext uri="{BB962C8B-B14F-4D97-AF65-F5344CB8AC3E}">
        <p14:creationId xmlns:p14="http://schemas.microsoft.com/office/powerpoint/2010/main" val="1395362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4" grpId="0" animBg="1"/>
      <p:bldP spid="6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509" y="0"/>
            <a:ext cx="9038491" cy="53413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dirty="0"/>
              <a:t>Локальные сообщества </a:t>
            </a:r>
            <a:r>
              <a:rPr lang="ru-RU" sz="3600" dirty="0"/>
              <a:t>= сопряженные системы</a:t>
            </a:r>
            <a:r>
              <a:rPr lang="ru-RU" dirty="0"/>
              <a:t/>
            </a:r>
            <a:br>
              <a:rPr lang="ru-RU" dirty="0"/>
            </a:b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509" y="604288"/>
            <a:ext cx="6290895" cy="453921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2400" u="sng" dirty="0">
                <a:solidFill>
                  <a:srgbClr val="C00000"/>
                </a:solidFill>
              </a:rPr>
              <a:t>Признаки:</a:t>
            </a:r>
          </a:p>
          <a:p>
            <a:r>
              <a:rPr lang="ru-RU" sz="2400" dirty="0"/>
              <a:t>Структурная самоорганизация не по должностному принципу</a:t>
            </a:r>
          </a:p>
          <a:p>
            <a:r>
              <a:rPr lang="ru-RU" sz="2400" dirty="0"/>
              <a:t>Консолидирующие ценности</a:t>
            </a:r>
          </a:p>
          <a:p>
            <a:r>
              <a:rPr lang="ru-RU" sz="2400" dirty="0"/>
              <a:t>Солидарная среда: осознанные цели, выходящие за рамки эгоистических интересов</a:t>
            </a:r>
          </a:p>
          <a:p>
            <a:r>
              <a:rPr lang="ru-RU" sz="2400" dirty="0"/>
              <a:t>Место и время совместного бытия</a:t>
            </a:r>
          </a:p>
          <a:p>
            <a:r>
              <a:rPr lang="ru-RU" sz="2400" dirty="0"/>
              <a:t>Совместная (распределительная) деятельность, значимая для всех участников</a:t>
            </a:r>
          </a:p>
          <a:p>
            <a:r>
              <a:rPr lang="ru-RU" sz="2400" dirty="0"/>
              <a:t>Понятные воспроизводимые правила общения</a:t>
            </a:r>
          </a:p>
          <a:p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Системообразующая роль традиции</a:t>
            </a:r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6300192" y="915566"/>
            <a:ext cx="2987824" cy="3417909"/>
          </a:xfrm>
          <a:prstGeom prst="wedgeRoundRectCallout">
            <a:avLst>
              <a:gd name="adj1" fmla="val -93848"/>
              <a:gd name="adj2" fmla="val 59431"/>
              <a:gd name="adj3" fmla="val 16667"/>
            </a:avLst>
          </a:prstGeom>
          <a:noFill/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/>
            </a:pPr>
            <a:r>
              <a:rPr lang="ru-RU" sz="1950" dirty="0"/>
              <a:t>Культурно-историческая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950" dirty="0"/>
              <a:t>Социальная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950" dirty="0"/>
              <a:t>Интеллектуальная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950" dirty="0"/>
              <a:t>Религиозная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950" dirty="0"/>
              <a:t>Этническая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950" b="1" dirty="0"/>
              <a:t>Воинская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950" b="1" dirty="0"/>
              <a:t>Профессиональная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950" i="1" dirty="0"/>
              <a:t>Архаическая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6396404" y="3723878"/>
            <a:ext cx="2382717" cy="6595"/>
          </a:xfrm>
          <a:prstGeom prst="line">
            <a:avLst/>
          </a:prstGeom>
          <a:ln w="28575">
            <a:solidFill>
              <a:srgbClr val="C0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7297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75278"/>
            <a:ext cx="6272454" cy="74559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800" b="1" dirty="0" smtClean="0"/>
              <a:t>ЦЕННОСТИ ПОМОГАЮЩИХ ПРОФЕССИЙ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528482128"/>
              </p:ext>
            </p:extLst>
          </p:nvPr>
        </p:nvGraphicFramePr>
        <p:xfrm>
          <a:off x="953598" y="1437624"/>
          <a:ext cx="5829300" cy="3429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 descr="C:\Users\алла\Pictures\рука помощи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06126" y="735547"/>
            <a:ext cx="2118122" cy="1451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2033718" y="843558"/>
            <a:ext cx="4158462" cy="43204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100" b="1" i="1" dirty="0">
                <a:solidFill>
                  <a:srgbClr val="FF0066"/>
                </a:solidFill>
              </a:rPr>
              <a:t>«НЕ НАВРЕДИ»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3113838" y="1221600"/>
            <a:ext cx="1890210" cy="270030"/>
          </a:xfrm>
          <a:prstGeom prst="downArrow">
            <a:avLst/>
          </a:prstGeom>
          <a:noFill/>
          <a:ln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</p:spTree>
    <p:extLst>
      <p:ext uri="{BB962C8B-B14F-4D97-AF65-F5344CB8AC3E}">
        <p14:creationId xmlns:p14="http://schemas.microsoft.com/office/powerpoint/2010/main" val="276371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0131" y="205979"/>
            <a:ext cx="8694683" cy="724187"/>
          </a:xfrm>
        </p:spPr>
        <p:txBody>
          <a:bodyPr>
            <a:normAutofit/>
          </a:bodyPr>
          <a:lstStyle/>
          <a:p>
            <a:pPr algn="ctr"/>
            <a:r>
              <a:rPr lang="ru-RU" sz="2700" b="1" dirty="0"/>
              <a:t>ПРИНЦИПЫ ПРОФЕССИОНАЛЬНОЙ ОТВЕТСТВЕННОСТИ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33518" y="934210"/>
            <a:ext cx="7000875" cy="3593915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Доверие/Конфиденциальность</a:t>
            </a:r>
          </a:p>
          <a:p>
            <a:r>
              <a:rPr lang="ru-RU" dirty="0" smtClean="0"/>
              <a:t>Беспристрастность / Честность</a:t>
            </a:r>
          </a:p>
          <a:p>
            <a:r>
              <a:rPr lang="ru-RU" dirty="0" smtClean="0"/>
              <a:t>Осведомленное согласие/ Добровольность</a:t>
            </a:r>
          </a:p>
          <a:p>
            <a:r>
              <a:rPr lang="ru-RU" dirty="0" smtClean="0"/>
              <a:t>Самоопределение /автономия </a:t>
            </a:r>
          </a:p>
          <a:p>
            <a:r>
              <a:rPr lang="ru-RU" dirty="0" smtClean="0"/>
              <a:t>Осознание своих границ и возможностей/ Диалог с другими специалистами</a:t>
            </a:r>
          </a:p>
          <a:p>
            <a:r>
              <a:rPr lang="ru-RU" dirty="0" smtClean="0"/>
              <a:t>Открытость перед профессиональным сообществом</a:t>
            </a:r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1523703" y="4612293"/>
            <a:ext cx="6210690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313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 smtClean="0"/>
              <a:t>ЦЕННОСТИ ПРОФЕССИОНАЛЬНОЙ КОММУНИКАЦИИ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/>
              <a:t>Подлинность (Аутентичность)</a:t>
            </a:r>
          </a:p>
          <a:p>
            <a:pPr algn="ctr"/>
            <a:r>
              <a:rPr lang="ru-RU" dirty="0" smtClean="0"/>
              <a:t>Ответственность за эмоциональные переживания других</a:t>
            </a:r>
          </a:p>
          <a:p>
            <a:pPr algn="ctr"/>
            <a:r>
              <a:rPr lang="ru-RU" dirty="0" smtClean="0"/>
              <a:t>Право быть услышанным (обратная связь)</a:t>
            </a:r>
          </a:p>
          <a:p>
            <a:pPr algn="ctr"/>
            <a:r>
              <a:rPr lang="ru-RU" dirty="0" err="1" smtClean="0"/>
              <a:t>Безоценочность</a:t>
            </a:r>
            <a:endParaRPr lang="ru-RU" dirty="0" smtClean="0"/>
          </a:p>
          <a:p>
            <a:pPr algn="ctr"/>
            <a:r>
              <a:rPr lang="ru-RU" dirty="0" err="1" smtClean="0"/>
              <a:t>Рефлексивность</a:t>
            </a:r>
            <a:endParaRPr lang="ru-RU" dirty="0" smtClean="0"/>
          </a:p>
          <a:p>
            <a:pPr algn="ctr"/>
            <a:r>
              <a:rPr lang="ru-RU" dirty="0" smtClean="0"/>
              <a:t>Право на ошибку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7113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590787051"/>
              </p:ext>
            </p:extLst>
          </p:nvPr>
        </p:nvGraphicFramePr>
        <p:xfrm>
          <a:off x="262576" y="400050"/>
          <a:ext cx="7117736" cy="46033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4" name="Прямая соединительная линия 3"/>
          <p:cNvCxnSpPr/>
          <p:nvPr/>
        </p:nvCxnSpPr>
        <p:spPr>
          <a:xfrm>
            <a:off x="4452257" y="2611905"/>
            <a:ext cx="6749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Стрелка вниз 4"/>
          <p:cNvSpPr/>
          <p:nvPr/>
        </p:nvSpPr>
        <p:spPr>
          <a:xfrm>
            <a:off x="430644" y="1545771"/>
            <a:ext cx="2269147" cy="522515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ru-RU" sz="1350" dirty="0">
                <a:solidFill>
                  <a:prstClr val="black"/>
                </a:solidFill>
                <a:latin typeface="Calibri" panose="020F0502020204030204"/>
              </a:rPr>
              <a:t>КЛЮЧЕВАЯ КАТЕГОРИЯ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057401" y="0"/>
            <a:ext cx="5464628" cy="34834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ru-RU" sz="2400" b="1" i="1" dirty="0">
                <a:solidFill>
                  <a:srgbClr val="C00000"/>
                </a:solidFill>
                <a:latin typeface="Calibri" panose="020F0502020204030204"/>
              </a:rPr>
              <a:t>КАК ПОНЯТЬ ФГОС?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5508104" y="1143000"/>
            <a:ext cx="10886" cy="402771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headEnd w="med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5652120" y="1143000"/>
            <a:ext cx="10886" cy="40277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Скругленный прямоугольник 6"/>
          <p:cNvSpPr/>
          <p:nvPr/>
        </p:nvSpPr>
        <p:spPr>
          <a:xfrm>
            <a:off x="7128456" y="1842407"/>
            <a:ext cx="1825580" cy="50346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685800"/>
            <a:r>
              <a:rPr lang="ru-RU" dirty="0">
                <a:solidFill>
                  <a:prstClr val="black"/>
                </a:solidFill>
                <a:latin typeface="Calibri" panose="020F0502020204030204"/>
              </a:rPr>
              <a:t>АСПО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128457" y="2371725"/>
            <a:ext cx="1825580" cy="480361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685800"/>
            <a:r>
              <a:rPr lang="ru-RU" dirty="0">
                <a:solidFill>
                  <a:prstClr val="black"/>
                </a:solidFill>
                <a:latin typeface="Calibri" panose="020F0502020204030204"/>
              </a:rPr>
              <a:t>РЕФЛЕКСИВНЫЕ ПРАКТИКИ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128457" y="2913553"/>
            <a:ext cx="1825580" cy="676141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685800"/>
            <a:r>
              <a:rPr lang="ru-RU" dirty="0">
                <a:solidFill>
                  <a:prstClr val="black"/>
                </a:solidFill>
                <a:latin typeface="Calibri" panose="020F0502020204030204"/>
              </a:rPr>
              <a:t>ПОДДЕРЖКА АВТОРСКИХ ИНИЦИАТИВ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flipV="1">
            <a:off x="6886978" y="2182969"/>
            <a:ext cx="241478" cy="5022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6925614" y="2611905"/>
            <a:ext cx="270457" cy="926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6886978" y="2685245"/>
            <a:ext cx="241478" cy="4250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1495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7634" y="2355726"/>
            <a:ext cx="6264696" cy="53075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Модератор-Технолог-Супервизор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28800" y="1085850"/>
            <a:ext cx="2800350" cy="51379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2843808" y="1923678"/>
            <a:ext cx="3510390" cy="513792"/>
          </a:xfrm>
        </p:spPr>
        <p:txBody>
          <a:bodyPr/>
          <a:lstStyle/>
          <a:p>
            <a:r>
              <a:rPr lang="ru-RU" i="1" dirty="0" smtClean="0"/>
              <a:t>МЕЖКАФЕДРАЛЬНЫЙ УРОВЕНЬ: </a:t>
            </a:r>
            <a:endParaRPr lang="ru-RU" i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2769301"/>
            <a:ext cx="3320988" cy="23741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half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0"/>
            <a:ext cx="2996952" cy="20856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4018" y="2820555"/>
            <a:ext cx="3266982" cy="23229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7634" y="0"/>
            <a:ext cx="3324264" cy="2139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000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7151"/>
            <a:ext cx="8568952" cy="60227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100" b="1" dirty="0">
                <a:solidFill>
                  <a:srgbClr val="C00000"/>
                </a:solidFill>
              </a:rPr>
              <a:t>ПРИОРИТЕТЫ ПРОФЕССИОНАЛЬНОЙ </a:t>
            </a:r>
            <a:r>
              <a:rPr lang="ru-RU" sz="2100" b="1" dirty="0" smtClean="0">
                <a:solidFill>
                  <a:srgbClr val="C00000"/>
                </a:solidFill>
              </a:rPr>
              <a:t>МОТИВАЦИИ В РАБОТЕ С ДЕТЬМИ</a:t>
            </a:r>
            <a:endParaRPr lang="ru-RU" sz="21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37226886"/>
              </p:ext>
            </p:extLst>
          </p:nvPr>
        </p:nvGraphicFramePr>
        <p:xfrm>
          <a:off x="584687" y="555526"/>
          <a:ext cx="8559313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57858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31379"/>
            <a:ext cx="7886700" cy="2621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ФГОС СОО..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1662" y="480849"/>
            <a:ext cx="8505497" cy="4461641"/>
          </a:xfrm>
        </p:spPr>
        <p:txBody>
          <a:bodyPr>
            <a:normAutofit fontScale="62500" lnSpcReduction="20000"/>
          </a:bodyPr>
          <a:lstStyle/>
          <a:p>
            <a:r>
              <a:rPr lang="ru-RU" i="1" dirty="0" smtClean="0"/>
              <a:t>…готовый </a:t>
            </a:r>
            <a:r>
              <a:rPr lang="ru-RU" i="1" dirty="0"/>
              <a:t>к </a:t>
            </a:r>
            <a:r>
              <a:rPr lang="ru-RU" b="1" i="1" dirty="0"/>
              <a:t>сотрудничеству</a:t>
            </a:r>
            <a:r>
              <a:rPr lang="ru-RU" i="1" dirty="0"/>
              <a:t>, способный осуществлять учебно-исследовательскую, проектную и информационно-познавательную деятельность;</a:t>
            </a:r>
          </a:p>
          <a:p>
            <a:r>
              <a:rPr lang="ru-RU" i="1" dirty="0" smtClean="0"/>
              <a:t>….</a:t>
            </a:r>
            <a:r>
              <a:rPr lang="ru-RU" b="1" i="1" dirty="0" smtClean="0"/>
              <a:t>осознающий</a:t>
            </a:r>
            <a:r>
              <a:rPr lang="ru-RU" i="1" dirty="0" smtClean="0"/>
              <a:t> </a:t>
            </a:r>
            <a:r>
              <a:rPr lang="ru-RU" i="1" dirty="0"/>
              <a:t>себя личностью, социально активный, уважающий закон </a:t>
            </a:r>
            <a:endParaRPr lang="ru-RU" i="1" dirty="0" smtClean="0"/>
          </a:p>
          <a:p>
            <a:r>
              <a:rPr lang="ru-RU" i="1" dirty="0" smtClean="0"/>
              <a:t>….подготовленный </a:t>
            </a:r>
            <a:r>
              <a:rPr lang="ru-RU" i="1" dirty="0"/>
              <a:t>к </a:t>
            </a:r>
            <a:r>
              <a:rPr lang="ru-RU" b="1" i="1" dirty="0"/>
              <a:t>осознанному выбору профессии</a:t>
            </a:r>
            <a:r>
              <a:rPr lang="ru-RU" i="1" dirty="0"/>
              <a:t>, понимающий значение профессиональной деятельности для человека и общества</a:t>
            </a:r>
            <a:r>
              <a:rPr lang="ru-RU" i="1" dirty="0" smtClean="0"/>
              <a:t>;</a:t>
            </a:r>
          </a:p>
          <a:p>
            <a:r>
              <a:rPr lang="ru-RU" i="1" dirty="0" err="1"/>
              <a:t>сформированность</a:t>
            </a:r>
            <a:r>
              <a:rPr lang="ru-RU" i="1" dirty="0"/>
              <a:t> </a:t>
            </a:r>
            <a:r>
              <a:rPr lang="ru-RU" b="1" i="1" dirty="0"/>
              <a:t>мировоззрения</a:t>
            </a:r>
            <a:r>
              <a:rPr lang="ru-RU" i="1" dirty="0"/>
              <a:t>, соответствующего современному уровню развития науки и общественной </a:t>
            </a:r>
            <a:r>
              <a:rPr lang="ru-RU" i="1" dirty="0" smtClean="0"/>
              <a:t>практики…</a:t>
            </a:r>
            <a:endParaRPr lang="ru-RU" i="1" dirty="0"/>
          </a:p>
          <a:p>
            <a:r>
              <a:rPr lang="ru-RU" i="1" dirty="0" smtClean="0"/>
              <a:t>…мотивированный </a:t>
            </a:r>
            <a:r>
              <a:rPr lang="ru-RU" i="1" dirty="0"/>
              <a:t>на образование и </a:t>
            </a:r>
            <a:r>
              <a:rPr lang="ru-RU" b="1" i="1" dirty="0"/>
              <a:t>самообразование</a:t>
            </a:r>
            <a:r>
              <a:rPr lang="ru-RU" i="1" dirty="0"/>
              <a:t> в течение всей своей </a:t>
            </a:r>
            <a:r>
              <a:rPr lang="ru-RU" i="1" dirty="0" smtClean="0"/>
              <a:t>жизни………..</a:t>
            </a:r>
          </a:p>
          <a:p>
            <a:endParaRPr lang="ru-RU" dirty="0"/>
          </a:p>
          <a:p>
            <a:endParaRPr lang="ru-RU" dirty="0"/>
          </a:p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проектирование </a:t>
            </a:r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конструирование развивающей </a:t>
            </a:r>
            <a:r>
              <a:rPr lang="ru-RU" sz="225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образовательной среды организации</a:t>
            </a:r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осуществляющей образовательную деятельность</a:t>
            </a:r>
          </a:p>
        </p:txBody>
      </p:sp>
      <p:sp>
        <p:nvSpPr>
          <p:cNvPr id="4" name="Стрелка вниз 3"/>
          <p:cNvSpPr/>
          <p:nvPr/>
        </p:nvSpPr>
        <p:spPr>
          <a:xfrm rot="10800000">
            <a:off x="3429001" y="3492062"/>
            <a:ext cx="2017986" cy="465083"/>
          </a:xfrm>
          <a:prstGeom prst="down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</p:spTree>
    <p:extLst>
      <p:ext uri="{BB962C8B-B14F-4D97-AF65-F5344CB8AC3E}">
        <p14:creationId xmlns:p14="http://schemas.microsoft.com/office/powerpoint/2010/main" val="1406712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160" y="87475"/>
            <a:ext cx="8991718" cy="378860"/>
          </a:xfrm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pPr>
              <a:lnSpc>
                <a:spcPts val="2550"/>
              </a:lnSpc>
            </a:pPr>
            <a:r>
              <a:rPr lang="ru-RU" sz="247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Психологическая взрослость= духовно-нравственная зрелость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008917" y="471138"/>
            <a:ext cx="3031236" cy="359385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показатели ВЗРОСЛЕНИЯ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112102" y="852078"/>
            <a:ext cx="6548071" cy="3024846"/>
          </a:xfrm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pPr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ru-RU" sz="1800" b="1" dirty="0"/>
              <a:t>ПОСТКОНВЕНЦИОНАЛЬНЫЙ УРОВЕНЬ МОРАЛЬНОГО СОЗНАНИЯ</a:t>
            </a:r>
          </a:p>
          <a:p>
            <a:pPr algn="ctr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1800" i="1" dirty="0"/>
              <a:t>приоритеты нравственной мотивации </a:t>
            </a:r>
          </a:p>
          <a:p>
            <a:pPr algn="ctr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1800" i="1" dirty="0"/>
              <a:t>социальный (воспитательный) идеал </a:t>
            </a:r>
            <a:endParaRPr lang="ru-RU" sz="1800" b="1" i="1" dirty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ru-RU" sz="1800" b="1" dirty="0"/>
              <a:t>СУБЪЕКТНОСТЬ</a:t>
            </a:r>
            <a:r>
              <a:rPr lang="ru-RU" sz="1800" dirty="0"/>
              <a:t>: = учебные достижения; </a:t>
            </a:r>
            <a:r>
              <a:rPr lang="ru-RU" sz="1800" b="1" dirty="0" err="1"/>
              <a:t>проактивность</a:t>
            </a:r>
            <a:r>
              <a:rPr lang="ru-RU" sz="1800" b="1" dirty="0"/>
              <a:t>=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/>
              <a:t>способность быть субъектом </a:t>
            </a:r>
            <a:r>
              <a:rPr lang="ru-RU" sz="1800" dirty="0" err="1"/>
              <a:t>самоизменения</a:t>
            </a:r>
            <a:r>
              <a:rPr lang="ru-RU" sz="1800" dirty="0"/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b="1" dirty="0"/>
              <a:t> 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ru-RU" sz="1800" b="1" dirty="0"/>
              <a:t>ИНДИВИДУАЛЬНОСТЬ </a:t>
            </a:r>
            <a:r>
              <a:rPr lang="ru-RU" sz="1800" dirty="0"/>
              <a:t>: </a:t>
            </a:r>
            <a:r>
              <a:rPr lang="ru-RU" sz="1800" b="1" i="1" dirty="0"/>
              <a:t>АВТОРСТВО СВОЕЙ ЖИЗНИ</a:t>
            </a:r>
            <a:endParaRPr lang="ru-RU" sz="1800" b="1" dirty="0"/>
          </a:p>
          <a:p>
            <a:pPr algn="ctr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1800" i="1" dirty="0"/>
              <a:t>Призвание</a:t>
            </a:r>
          </a:p>
          <a:p>
            <a:pPr algn="ctr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1800" i="1" dirty="0"/>
              <a:t>Служение</a:t>
            </a:r>
          </a:p>
          <a:p>
            <a:pPr algn="ctr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1800" i="1" dirty="0" err="1"/>
              <a:t>Предстояние</a:t>
            </a:r>
            <a:endParaRPr lang="ru-RU" sz="1800" i="1" dirty="0"/>
          </a:p>
          <a:p>
            <a:pPr marL="0" indent="0">
              <a:buNone/>
            </a:pPr>
            <a:r>
              <a:rPr lang="ru-RU" sz="1800" dirty="0"/>
              <a:t> 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6910753" y="554855"/>
            <a:ext cx="2095996" cy="346710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Ведущие факторы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6875672" y="919246"/>
            <a:ext cx="2116749" cy="2751219"/>
          </a:xfrm>
          <a:ln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1800" dirty="0"/>
              <a:t>Характеристики уклада школьной (локальной) среды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1800" dirty="0"/>
              <a:t>Принадлежность к школьному (локальному) микросоциуму</a:t>
            </a:r>
          </a:p>
        </p:txBody>
      </p:sp>
      <p:sp>
        <p:nvSpPr>
          <p:cNvPr id="9" name="Стрелка вниз 8"/>
          <p:cNvSpPr/>
          <p:nvPr/>
        </p:nvSpPr>
        <p:spPr>
          <a:xfrm rot="5400000">
            <a:off x="6208675" y="2877623"/>
            <a:ext cx="810090" cy="594066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 flipH="1">
            <a:off x="2195736" y="2067694"/>
            <a:ext cx="57238" cy="15826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357276" y="4123376"/>
            <a:ext cx="8447210" cy="80791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650" i="1" dirty="0">
                <a:latin typeface="Book Antiqua" panose="02040602050305030304" pitchFamily="18" charset="0"/>
              </a:rPr>
              <a:t>«ИНДИВИДУАЛЬНОСТЬ как способ духовного бытия…может указать человеку, что есть ПОДЛИННО ГЛАВНОЕ и ЦЕННЕЙШЕЕ В ЖИЗНИ, за что стоит нести жертвы»  </a:t>
            </a:r>
          </a:p>
          <a:p>
            <a:r>
              <a:rPr lang="ru-RU" sz="1350" dirty="0">
                <a:latin typeface="Book Antiqua" panose="02040602050305030304" pitchFamily="18" charset="0"/>
              </a:rPr>
              <a:t>(</a:t>
            </a:r>
            <a:r>
              <a:rPr lang="ru-RU" sz="1350" dirty="0" err="1">
                <a:latin typeface="Book Antiqua" panose="02040602050305030304" pitchFamily="18" charset="0"/>
              </a:rPr>
              <a:t>Слободчиков</a:t>
            </a:r>
            <a:r>
              <a:rPr lang="ru-RU" sz="1350" dirty="0">
                <a:latin typeface="Book Antiqua" panose="02040602050305030304" pitchFamily="18" charset="0"/>
              </a:rPr>
              <a:t> В.И. Очерки психологии образования)</a:t>
            </a:r>
          </a:p>
        </p:txBody>
      </p:sp>
    </p:spTree>
    <p:extLst>
      <p:ext uri="{BB962C8B-B14F-4D97-AF65-F5344CB8AC3E}">
        <p14:creationId xmlns:p14="http://schemas.microsoft.com/office/powerpoint/2010/main" val="298885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428" y="57150"/>
            <a:ext cx="8190187" cy="637818"/>
          </a:xfrm>
        </p:spPr>
        <p:txBody>
          <a:bodyPr>
            <a:noAutofit/>
          </a:bodyPr>
          <a:lstStyle/>
          <a:p>
            <a:pPr algn="ctr"/>
            <a:r>
              <a:rPr lang="ru-RU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ВЗРОСЛЕНИЕ КАК  ПЕДАГОГИЧЕСКАЯ ЗАДАЧА  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4294967295"/>
          </p:nvPr>
        </p:nvSpPr>
        <p:spPr>
          <a:xfrm>
            <a:off x="611560" y="782822"/>
            <a:ext cx="3888432" cy="950795"/>
          </a:xfrm>
          <a:ln w="158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2200" b="1" dirty="0" smtClean="0"/>
              <a:t>ПЕРСОНАЛЬНАЯ ОТВЕТСТВЕННОСТЬ ЧЕЛОВЕКА</a:t>
            </a:r>
            <a:endParaRPr lang="ru-RU" sz="22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294967295"/>
          </p:nvPr>
        </p:nvSpPr>
        <p:spPr>
          <a:xfrm>
            <a:off x="4946052" y="768596"/>
            <a:ext cx="3483610" cy="1006297"/>
          </a:xfr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ПЕДАГОГИЧЕСКАЯ ОТВЕТСТВЕННОСТЬ ВЗРОСЛЫХ</a:t>
            </a:r>
          </a:p>
          <a:p>
            <a:endParaRPr lang="ru-RU" b="1" dirty="0" smtClean="0"/>
          </a:p>
          <a:p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35573" y="2903850"/>
            <a:ext cx="7362497" cy="1874381"/>
          </a:xfrm>
          <a:prstGeom prst="roundRect">
            <a:avLst/>
          </a:prstGeom>
          <a:ln w="190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385763" indent="-385763">
              <a:buFont typeface="+mj-lt"/>
              <a:buAutoNum type="arabicPeriod"/>
            </a:pPr>
            <a:r>
              <a:rPr lang="ru-RU" sz="2100" dirty="0">
                <a:solidFill>
                  <a:srgbClr val="C00000"/>
                </a:solidFill>
              </a:rPr>
              <a:t>Идеал взрослости </a:t>
            </a:r>
            <a:r>
              <a:rPr lang="ru-RU" sz="2100" dirty="0">
                <a:solidFill>
                  <a:schemeClr val="tx1"/>
                </a:solidFill>
              </a:rPr>
              <a:t>= </a:t>
            </a:r>
            <a:r>
              <a:rPr lang="ru-RU" sz="2100" dirty="0">
                <a:solidFill>
                  <a:srgbClr val="003300"/>
                </a:solidFill>
              </a:rPr>
              <a:t>«ИДЕЛЬНАЯ ФОРМА»</a:t>
            </a:r>
          </a:p>
          <a:p>
            <a:pPr marL="385763" indent="-385763">
              <a:buFont typeface="+mj-lt"/>
              <a:buAutoNum type="arabicPeriod"/>
            </a:pPr>
            <a:r>
              <a:rPr lang="ru-RU" dirty="0">
                <a:solidFill>
                  <a:srgbClr val="C00000"/>
                </a:solidFill>
              </a:rPr>
              <a:t>Социальная среда взросления </a:t>
            </a:r>
            <a:r>
              <a:rPr lang="ru-RU" dirty="0">
                <a:solidFill>
                  <a:srgbClr val="003300"/>
                </a:solidFill>
              </a:rPr>
              <a:t>=«СОЦИАЛЬНАЯ ОБЩНОСТЬ/ ЛОКАЛЬНОЕ СООБЩЕСТВО»</a:t>
            </a:r>
          </a:p>
          <a:p>
            <a:pPr marL="385763" indent="-385763">
              <a:buFont typeface="+mj-lt"/>
              <a:buAutoNum type="arabicPeriod"/>
            </a:pPr>
            <a:r>
              <a:rPr lang="ru-RU" dirty="0">
                <a:solidFill>
                  <a:srgbClr val="C00000"/>
                </a:solidFill>
              </a:rPr>
              <a:t>СО-бытие</a:t>
            </a:r>
            <a:r>
              <a:rPr lang="ru-RU" dirty="0">
                <a:solidFill>
                  <a:schemeClr val="tx1"/>
                </a:solidFill>
              </a:rPr>
              <a:t> = </a:t>
            </a:r>
            <a:r>
              <a:rPr lang="ru-RU" dirty="0">
                <a:solidFill>
                  <a:srgbClr val="003300"/>
                </a:solidFill>
              </a:rPr>
              <a:t>«КОЛЛЕКТИВНО-РАСПРЕДЕЛИТЕЛЬНАЯ ДЕЯТЕЛЬНОСТЬ»</a:t>
            </a:r>
          </a:p>
          <a:p>
            <a:pPr algn="ctr"/>
            <a:endParaRPr lang="ru-RU" sz="2100" b="1" i="1" dirty="0">
              <a:solidFill>
                <a:schemeClr val="tx1"/>
              </a:solidFill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7433282" y="1855924"/>
            <a:ext cx="432048" cy="95724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2500606" y="1874055"/>
            <a:ext cx="4380767" cy="948764"/>
          </a:xfrm>
          <a:prstGeom prst="wedgeRoundRectCallout">
            <a:avLst>
              <a:gd name="adj1" fmla="val 54830"/>
              <a:gd name="adj2" fmla="val -72495"/>
              <a:gd name="adj3" fmla="val 16667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sz="2100" dirty="0">
                <a:solidFill>
                  <a:schemeClr val="tx1"/>
                </a:solidFill>
              </a:rPr>
              <a:t>Создание специфических условий для проживания этапов взросления </a:t>
            </a:r>
            <a:endParaRPr lang="ru-RU" sz="2100" b="1" dirty="0">
              <a:solidFill>
                <a:schemeClr val="tx1"/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1689324" y="1754056"/>
            <a:ext cx="400050" cy="1055330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</p:spTree>
    <p:extLst>
      <p:ext uri="{BB962C8B-B14F-4D97-AF65-F5344CB8AC3E}">
        <p14:creationId xmlns:p14="http://schemas.microsoft.com/office/powerpoint/2010/main" val="2812654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3206" y="289112"/>
            <a:ext cx="7725335" cy="53788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Воспитательный идеал и педагогический коллектив: </a:t>
            </a:r>
            <a:br>
              <a:rPr lang="ru-RU" sz="27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7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точки роста </a:t>
            </a:r>
            <a:r>
              <a:rPr lang="ru-RU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704332" y="793376"/>
            <a:ext cx="8020514" cy="2661560"/>
          </a:xfrm>
        </p:spPr>
        <p:txBody>
          <a:bodyPr>
            <a:normAutofit fontScale="77500" lnSpcReduction="20000"/>
          </a:bodyPr>
          <a:lstStyle/>
          <a:p>
            <a:pPr marL="385763" indent="-385763">
              <a:buFont typeface="+mj-lt"/>
              <a:buAutoNum type="arabicPeriod"/>
            </a:pPr>
            <a:r>
              <a:rPr lang="ru-RU" sz="2700" dirty="0"/>
              <a:t>Оптимистические модели взрослости</a:t>
            </a:r>
          </a:p>
          <a:p>
            <a:pPr marL="385763" indent="-385763">
              <a:buFont typeface="+mj-lt"/>
              <a:buAutoNum type="arabicPeriod"/>
            </a:pPr>
            <a:r>
              <a:rPr lang="ru-RU" sz="2700" dirty="0"/>
              <a:t>Работа с ценностным содержанием</a:t>
            </a:r>
          </a:p>
          <a:p>
            <a:pPr marL="385763" indent="-385763">
              <a:buFont typeface="+mj-lt"/>
              <a:buAutoNum type="arabicPeriod"/>
            </a:pPr>
            <a:r>
              <a:rPr lang="ru-RU" sz="2700" dirty="0"/>
              <a:t>Наличие различительных критериев</a:t>
            </a:r>
          </a:p>
          <a:p>
            <a:pPr marL="385763" indent="-385763">
              <a:buFont typeface="+mj-lt"/>
              <a:buAutoNum type="arabicPeriod"/>
            </a:pPr>
            <a:r>
              <a:rPr lang="ru-RU" sz="2700" dirty="0"/>
              <a:t>Формирование профессиональных приоритетов</a:t>
            </a:r>
          </a:p>
          <a:p>
            <a:endParaRPr lang="ru-RU" dirty="0"/>
          </a:p>
          <a:p>
            <a:endParaRPr lang="ru-RU" dirty="0"/>
          </a:p>
          <a:p>
            <a:pPr algn="ctr"/>
            <a:r>
              <a:rPr lang="ru-RU" sz="2475" b="1" dirty="0"/>
              <a:t>Диалог во взрослом сообществе</a:t>
            </a:r>
            <a:r>
              <a:rPr lang="ru-RU" sz="2475" dirty="0"/>
              <a:t>  о ценностных приоритетах </a:t>
            </a:r>
          </a:p>
          <a:p>
            <a:pPr algn="ctr"/>
            <a:r>
              <a:rPr lang="ru-RU" sz="2475" b="1" dirty="0"/>
              <a:t>Консолидация взрослых </a:t>
            </a:r>
            <a:r>
              <a:rPr lang="ru-RU" sz="2475" dirty="0"/>
              <a:t>относительно самых существенных позиций</a:t>
            </a:r>
          </a:p>
        </p:txBody>
      </p:sp>
      <p:sp>
        <p:nvSpPr>
          <p:cNvPr id="4" name="Левая фигурная скобка 3"/>
          <p:cNvSpPr/>
          <p:nvPr/>
        </p:nvSpPr>
        <p:spPr>
          <a:xfrm rot="16200000">
            <a:off x="4188758" y="2479784"/>
            <a:ext cx="342900" cy="2514600"/>
          </a:xfrm>
          <a:prstGeom prst="leftBrace">
            <a:avLst/>
          </a:prstGeom>
          <a:ln w="222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5" name="Прямоугольник 4"/>
          <p:cNvSpPr/>
          <p:nvPr/>
        </p:nvSpPr>
        <p:spPr>
          <a:xfrm>
            <a:off x="1285874" y="4127288"/>
            <a:ext cx="6000750" cy="5715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100" dirty="0"/>
              <a:t>Ценностное сознание педагогических коллективов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3654238" y="2252382"/>
            <a:ext cx="1264024" cy="295356"/>
          </a:xfrm>
          <a:prstGeom prst="downArrow">
            <a:avLst/>
          </a:prstGeom>
          <a:ln w="2222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</p:spTree>
    <p:extLst>
      <p:ext uri="{BB962C8B-B14F-4D97-AF65-F5344CB8AC3E}">
        <p14:creationId xmlns:p14="http://schemas.microsoft.com/office/powerpoint/2010/main" val="2643320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97496"/>
            <a:ext cx="7886700" cy="411956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Факторы локальной школьной среды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1463" y="843558"/>
            <a:ext cx="8058150" cy="4299942"/>
          </a:xfrm>
        </p:spPr>
        <p:txBody>
          <a:bodyPr>
            <a:normAutofit fontScale="62500" lnSpcReduction="20000"/>
          </a:bodyPr>
          <a:lstStyle/>
          <a:p>
            <a:pPr marL="385763" indent="-385763">
              <a:buFont typeface="+mj-lt"/>
              <a:buAutoNum type="arabicPeriod"/>
            </a:pPr>
            <a:r>
              <a:rPr lang="ru-RU" sz="3500" dirty="0"/>
              <a:t>Понятное </a:t>
            </a:r>
            <a:r>
              <a:rPr lang="ru-RU" sz="3500" b="1" dirty="0"/>
              <a:t>объяснение учебного материала</a:t>
            </a:r>
          </a:p>
          <a:p>
            <a:pPr marL="385763" indent="-385763">
              <a:buFont typeface="+mj-lt"/>
              <a:buAutoNum type="arabicPeriod"/>
            </a:pPr>
            <a:r>
              <a:rPr lang="ru-RU" sz="3500" dirty="0">
                <a:solidFill>
                  <a:srgbClr val="002060"/>
                </a:solidFill>
              </a:rPr>
              <a:t>Место предоставления </a:t>
            </a:r>
            <a:r>
              <a:rPr lang="ru-RU" sz="3500" b="1" dirty="0">
                <a:solidFill>
                  <a:srgbClr val="002060"/>
                </a:solidFill>
              </a:rPr>
              <a:t>достижений</a:t>
            </a:r>
          </a:p>
          <a:p>
            <a:pPr marL="385763" indent="-385763">
              <a:buFont typeface="+mj-lt"/>
              <a:buAutoNum type="arabicPeriod"/>
            </a:pPr>
            <a:r>
              <a:rPr lang="ru-RU" sz="3500" dirty="0">
                <a:solidFill>
                  <a:srgbClr val="002060"/>
                </a:solidFill>
              </a:rPr>
              <a:t>Место для </a:t>
            </a:r>
            <a:r>
              <a:rPr lang="ru-RU" sz="3500" b="1" dirty="0">
                <a:solidFill>
                  <a:srgbClr val="002060"/>
                </a:solidFill>
              </a:rPr>
              <a:t>личностно-доверительного общения, место заботы</a:t>
            </a:r>
          </a:p>
          <a:p>
            <a:pPr marL="385763" indent="-385763">
              <a:buFont typeface="+mj-lt"/>
              <a:buAutoNum type="arabicPeriod"/>
            </a:pPr>
            <a:r>
              <a:rPr lang="ru-RU" sz="3500" dirty="0">
                <a:solidFill>
                  <a:srgbClr val="002060"/>
                </a:solidFill>
              </a:rPr>
              <a:t>Место</a:t>
            </a:r>
            <a:r>
              <a:rPr lang="ru-RU" sz="3500" b="1" dirty="0">
                <a:solidFill>
                  <a:srgbClr val="002060"/>
                </a:solidFill>
              </a:rPr>
              <a:t> творчества</a:t>
            </a:r>
          </a:p>
          <a:p>
            <a:pPr marL="385763" indent="-385763">
              <a:buFont typeface="+mj-lt"/>
              <a:buAutoNum type="arabicPeriod"/>
            </a:pPr>
            <a:r>
              <a:rPr lang="ru-RU" dirty="0" smtClean="0"/>
              <a:t>Стабильное расписание</a:t>
            </a:r>
          </a:p>
          <a:p>
            <a:pPr marL="385763" indent="-385763">
              <a:buFont typeface="+mj-lt"/>
              <a:buAutoNum type="arabicPeriod"/>
            </a:pPr>
            <a:r>
              <a:rPr lang="ru-RU" dirty="0" smtClean="0"/>
              <a:t>Эстетика помещений</a:t>
            </a:r>
          </a:p>
          <a:p>
            <a:pPr marL="385763" indent="-385763">
              <a:buFont typeface="+mj-lt"/>
              <a:buAutoNum type="arabicPeriod"/>
            </a:pPr>
            <a:r>
              <a:rPr lang="ru-RU" i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Система оценивания</a:t>
            </a:r>
          </a:p>
          <a:p>
            <a:pPr marL="385763" indent="-385763">
              <a:buFont typeface="+mj-lt"/>
              <a:buAutoNum type="arabicPeriod"/>
            </a:pPr>
            <a:r>
              <a:rPr lang="ru-RU" dirty="0"/>
              <a:t>М</a:t>
            </a:r>
            <a:r>
              <a:rPr lang="ru-RU" dirty="0" smtClean="0"/>
              <a:t>есто встреч </a:t>
            </a:r>
          </a:p>
          <a:p>
            <a:pPr marL="385763" indent="-385763">
              <a:buFont typeface="+mj-lt"/>
              <a:buAutoNum type="arabicPeriod"/>
            </a:pPr>
            <a:r>
              <a:rPr lang="ru-RU" dirty="0" smtClean="0"/>
              <a:t>Пространство тишины</a:t>
            </a:r>
          </a:p>
          <a:p>
            <a:pPr marL="385763" indent="-385763">
              <a:buFont typeface="+mj-lt"/>
              <a:buAutoNum type="arabicPeriod"/>
            </a:pP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Пространства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диалога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, дискуссий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, поиска 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смыслов</a:t>
            </a:r>
          </a:p>
          <a:p>
            <a:pPr marL="385763" indent="-385763">
              <a:buFont typeface="+mj-lt"/>
              <a:buAutoNum type="arabicPeriod"/>
            </a:pPr>
            <a:r>
              <a:rPr lang="ru-RU" dirty="0">
                <a:solidFill>
                  <a:srgbClr val="C00000"/>
                </a:solidFill>
              </a:rPr>
              <a:t>рекреационные </a:t>
            </a:r>
            <a:r>
              <a:rPr lang="ru-RU" dirty="0" smtClean="0">
                <a:solidFill>
                  <a:srgbClr val="C00000"/>
                </a:solidFill>
              </a:rPr>
              <a:t>зоны, зоны по интересам</a:t>
            </a:r>
          </a:p>
          <a:p>
            <a:pPr marL="385763" indent="-385763">
              <a:buFont typeface="+mj-lt"/>
              <a:buAutoNum type="arabicPeriod"/>
            </a:pPr>
            <a:r>
              <a:rPr lang="ru-RU" sz="3800" dirty="0">
                <a:solidFill>
                  <a:srgbClr val="C00000"/>
                </a:solidFill>
              </a:rPr>
              <a:t>возможность предъявлять свои </a:t>
            </a:r>
            <a:r>
              <a:rPr lang="ru-RU" sz="3800" b="1" dirty="0">
                <a:solidFill>
                  <a:srgbClr val="C00000"/>
                </a:solidFill>
              </a:rPr>
              <a:t>ценности</a:t>
            </a:r>
          </a:p>
        </p:txBody>
      </p:sp>
    </p:spTree>
    <p:extLst>
      <p:ext uri="{BB962C8B-B14F-4D97-AF65-F5344CB8AC3E}">
        <p14:creationId xmlns:p14="http://schemas.microsoft.com/office/powerpoint/2010/main" val="2582055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83" y="2467892"/>
            <a:ext cx="3783905" cy="2509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Рисунок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3311"/>
            <a:ext cx="3834270" cy="2364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6538" y="103311"/>
            <a:ext cx="506437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Типы локальных педагогических сред по уровню распределенной ответственности </a:t>
            </a:r>
          </a:p>
          <a:p>
            <a:endParaRPr lang="ru-RU" b="1" dirty="0"/>
          </a:p>
          <a:p>
            <a:pPr marL="342900" indent="-342900">
              <a:buAutoNum type="arabicPeriod"/>
            </a:pPr>
            <a:r>
              <a:rPr lang="ru-RU" i="1" dirty="0" err="1"/>
              <a:t>Референтная</a:t>
            </a:r>
            <a:r>
              <a:rPr lang="ru-RU" i="1" dirty="0"/>
              <a:t> среда</a:t>
            </a:r>
          </a:p>
          <a:p>
            <a:pPr marL="342900" indent="-342900">
              <a:buAutoNum type="arabicPeriod"/>
            </a:pPr>
            <a:r>
              <a:rPr lang="ru-RU" i="1" dirty="0"/>
              <a:t>Замкнутая</a:t>
            </a:r>
            <a:r>
              <a:rPr lang="ru-RU" dirty="0"/>
              <a:t> (</a:t>
            </a:r>
            <a:r>
              <a:rPr lang="ru-RU" dirty="0" err="1"/>
              <a:t>дидактоцентрированная</a:t>
            </a:r>
            <a:r>
              <a:rPr lang="ru-RU" dirty="0"/>
              <a:t> или </a:t>
            </a:r>
            <a:r>
              <a:rPr lang="ru-RU" dirty="0" err="1"/>
              <a:t>детоцентрированная</a:t>
            </a:r>
            <a:r>
              <a:rPr lang="ru-RU" dirty="0"/>
              <a:t> консолидация)</a:t>
            </a:r>
          </a:p>
          <a:p>
            <a:pPr marL="342900" indent="-342900">
              <a:buAutoNum type="arabicPeriod"/>
            </a:pPr>
            <a:r>
              <a:rPr lang="ru-RU" i="1" dirty="0"/>
              <a:t>Безответственная среда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9415" y="2467892"/>
            <a:ext cx="3581492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4049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139" y="85080"/>
            <a:ext cx="8708572" cy="356285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/>
              <a:t>Организация сотрудничества ШКОЛА №1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/>
          </p:nvPr>
        </p:nvGraphicFramePr>
        <p:xfrm>
          <a:off x="184460" y="529790"/>
          <a:ext cx="8667069" cy="45159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4763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41943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257984"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 marL="68580" marR="68580" marT="34290" marB="34290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 marL="68580" marR="68580" marT="34290" marB="34290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2579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dirty="0" smtClean="0"/>
                    </a:p>
                    <a:p>
                      <a:endParaRPr lang="ru-RU" sz="1000" dirty="0"/>
                    </a:p>
                  </a:txBody>
                  <a:tcPr marL="68580" marR="68580" marT="34290" marB="34290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 marL="68580" marR="68580" marT="34290" marB="34290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4410977" y="4521241"/>
            <a:ext cx="1242138" cy="32403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Font typeface="Arial" pitchFamily="34" charset="0"/>
              <a:buChar char="•"/>
            </a:pPr>
            <a:r>
              <a:rPr lang="ru-RU" sz="1350" b="1" dirty="0">
                <a:solidFill>
                  <a:prstClr val="black"/>
                </a:solidFill>
                <a:latin typeface="Calibri" panose="020F0502020204030204"/>
              </a:rPr>
              <a:t>ДЕТИ_ДЕТИ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473453" y="2161415"/>
            <a:ext cx="1589117" cy="32403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lnSpc>
                <a:spcPts val="1275"/>
              </a:lnSpc>
              <a:buFont typeface="Arial" pitchFamily="34" charset="0"/>
              <a:buChar char="•"/>
            </a:pPr>
            <a:r>
              <a:rPr lang="ru-RU" sz="1350" b="1" dirty="0">
                <a:solidFill>
                  <a:prstClr val="black"/>
                </a:solidFill>
                <a:latin typeface="Calibri" panose="020F0502020204030204"/>
              </a:rPr>
              <a:t>ПЕДАГОГИ_ДЕТИ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37049" y="2978806"/>
            <a:ext cx="1927567" cy="32403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Font typeface="Arial" pitchFamily="34" charset="0"/>
              <a:buChar char="•"/>
            </a:pPr>
            <a:r>
              <a:rPr lang="ru-RU" sz="1350" b="1" dirty="0">
                <a:solidFill>
                  <a:prstClr val="black"/>
                </a:solidFill>
                <a:latin typeface="Calibri" panose="020F0502020204030204"/>
              </a:rPr>
              <a:t>СЕМЬИ_ПЕДАГОГИ_ СЕМЬИ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560570" y="1169630"/>
            <a:ext cx="1970633" cy="32403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Font typeface="Arial" pitchFamily="34" charset="0"/>
              <a:buChar char="•"/>
            </a:pPr>
            <a:r>
              <a:rPr lang="ru-RU" sz="1350" b="1" dirty="0">
                <a:solidFill>
                  <a:prstClr val="black"/>
                </a:solidFill>
                <a:latin typeface="Calibri" panose="020F0502020204030204"/>
              </a:rPr>
              <a:t>ПЕДАГОГИ_ПЕДАГОГИ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310615" y="884279"/>
            <a:ext cx="2373899" cy="32403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lnSpc>
                <a:spcPts val="1350"/>
              </a:lnSpc>
              <a:buFont typeface="Arial" pitchFamily="34" charset="0"/>
              <a:buChar char="•"/>
            </a:pPr>
            <a:r>
              <a:rPr lang="ru-RU" sz="1350" b="1" i="1" dirty="0">
                <a:solidFill>
                  <a:prstClr val="black"/>
                </a:solidFill>
                <a:latin typeface="Calibri" panose="020F0502020204030204"/>
              </a:rPr>
              <a:t>СПЕЦИАЛИСТЫ_СЕМЬЯ</a:t>
            </a:r>
          </a:p>
        </p:txBody>
      </p:sp>
      <p:sp>
        <p:nvSpPr>
          <p:cNvPr id="17" name="Овал 16"/>
          <p:cNvSpPr/>
          <p:nvPr/>
        </p:nvSpPr>
        <p:spPr>
          <a:xfrm>
            <a:off x="5040529" y="3751025"/>
            <a:ext cx="432048" cy="324036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ru-RU" sz="1350" b="1" dirty="0">
                <a:solidFill>
                  <a:srgbClr val="FF0066"/>
                </a:solidFill>
                <a:latin typeface="Calibri" panose="020F0502020204030204"/>
              </a:rPr>
              <a:t>7</a:t>
            </a:r>
          </a:p>
        </p:txBody>
      </p:sp>
      <p:sp>
        <p:nvSpPr>
          <p:cNvPr id="18" name="Овал 17"/>
          <p:cNvSpPr/>
          <p:nvPr/>
        </p:nvSpPr>
        <p:spPr>
          <a:xfrm>
            <a:off x="5425229" y="4225685"/>
            <a:ext cx="432048" cy="324036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ru-RU" sz="1350" b="1" dirty="0">
                <a:solidFill>
                  <a:srgbClr val="FF0066"/>
                </a:solidFill>
                <a:latin typeface="Calibri" panose="020F0502020204030204"/>
              </a:rPr>
              <a:t>6</a:t>
            </a:r>
          </a:p>
        </p:txBody>
      </p:sp>
      <p:sp>
        <p:nvSpPr>
          <p:cNvPr id="19" name="Овал 18"/>
          <p:cNvSpPr/>
          <p:nvPr/>
        </p:nvSpPr>
        <p:spPr>
          <a:xfrm>
            <a:off x="6024578" y="4344089"/>
            <a:ext cx="486054" cy="324036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ru-RU" sz="1200" b="1" dirty="0">
                <a:solidFill>
                  <a:srgbClr val="FF0066"/>
                </a:solidFill>
                <a:latin typeface="Calibri" panose="020F0502020204030204"/>
              </a:rPr>
              <a:t>15</a:t>
            </a:r>
          </a:p>
        </p:txBody>
      </p:sp>
      <p:sp>
        <p:nvSpPr>
          <p:cNvPr id="20" name="Овал 19"/>
          <p:cNvSpPr/>
          <p:nvPr/>
        </p:nvSpPr>
        <p:spPr>
          <a:xfrm>
            <a:off x="4468490" y="3174293"/>
            <a:ext cx="540060" cy="324036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ru-RU" sz="1200" b="1" dirty="0">
                <a:solidFill>
                  <a:srgbClr val="FF0066"/>
                </a:solidFill>
                <a:latin typeface="Calibri" panose="020F0502020204030204"/>
              </a:rPr>
              <a:t>17</a:t>
            </a:r>
          </a:p>
        </p:txBody>
      </p:sp>
      <p:sp>
        <p:nvSpPr>
          <p:cNvPr id="21" name="Овал 20"/>
          <p:cNvSpPr/>
          <p:nvPr/>
        </p:nvSpPr>
        <p:spPr>
          <a:xfrm>
            <a:off x="7906854" y="2066282"/>
            <a:ext cx="432048" cy="324036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ru-RU" sz="1350" b="1" dirty="0">
                <a:solidFill>
                  <a:srgbClr val="FF0066"/>
                </a:solidFill>
                <a:latin typeface="Calibri" panose="020F0502020204030204"/>
              </a:rPr>
              <a:t>8</a:t>
            </a:r>
          </a:p>
        </p:txBody>
      </p:sp>
      <p:sp>
        <p:nvSpPr>
          <p:cNvPr id="22" name="Овал 21"/>
          <p:cNvSpPr/>
          <p:nvPr/>
        </p:nvSpPr>
        <p:spPr>
          <a:xfrm>
            <a:off x="6612696" y="2419032"/>
            <a:ext cx="540060" cy="324036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ru-RU" sz="1200" b="1" dirty="0">
                <a:solidFill>
                  <a:srgbClr val="FF0066"/>
                </a:solidFill>
                <a:latin typeface="Calibri" panose="020F0502020204030204"/>
              </a:rPr>
              <a:t>14</a:t>
            </a:r>
          </a:p>
        </p:txBody>
      </p:sp>
      <p:sp>
        <p:nvSpPr>
          <p:cNvPr id="23" name="Овал 22"/>
          <p:cNvSpPr/>
          <p:nvPr/>
        </p:nvSpPr>
        <p:spPr>
          <a:xfrm>
            <a:off x="7614305" y="2323433"/>
            <a:ext cx="540060" cy="324036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ru-RU" sz="1200" b="1" dirty="0">
                <a:solidFill>
                  <a:srgbClr val="FF0066"/>
                </a:solidFill>
                <a:latin typeface="Calibri" panose="020F0502020204030204"/>
              </a:rPr>
              <a:t>13</a:t>
            </a:r>
          </a:p>
        </p:txBody>
      </p:sp>
      <p:sp>
        <p:nvSpPr>
          <p:cNvPr id="24" name="Овал 23"/>
          <p:cNvSpPr/>
          <p:nvPr/>
        </p:nvSpPr>
        <p:spPr>
          <a:xfrm>
            <a:off x="1400832" y="3289087"/>
            <a:ext cx="432048" cy="324036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ru-RU" sz="1200" b="1" dirty="0">
                <a:solidFill>
                  <a:srgbClr val="FF0066"/>
                </a:solidFill>
                <a:latin typeface="Calibri" panose="020F0502020204030204"/>
              </a:rPr>
              <a:t>3</a:t>
            </a:r>
          </a:p>
        </p:txBody>
      </p:sp>
      <p:sp>
        <p:nvSpPr>
          <p:cNvPr id="25" name="Овал 24"/>
          <p:cNvSpPr/>
          <p:nvPr/>
        </p:nvSpPr>
        <p:spPr>
          <a:xfrm>
            <a:off x="6376998" y="2323433"/>
            <a:ext cx="432048" cy="324036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ru-RU" sz="1200" b="1" dirty="0">
                <a:solidFill>
                  <a:srgbClr val="FF0066"/>
                </a:solidFill>
                <a:latin typeface="Calibri" panose="020F0502020204030204"/>
              </a:rPr>
              <a:t>1</a:t>
            </a:r>
          </a:p>
        </p:txBody>
      </p:sp>
      <p:sp>
        <p:nvSpPr>
          <p:cNvPr id="26" name="Овал 25"/>
          <p:cNvSpPr/>
          <p:nvPr/>
        </p:nvSpPr>
        <p:spPr>
          <a:xfrm>
            <a:off x="2310615" y="2940120"/>
            <a:ext cx="581490" cy="324036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ru-RU" sz="1200" b="1" dirty="0">
                <a:solidFill>
                  <a:srgbClr val="FF0066"/>
                </a:solidFill>
                <a:latin typeface="Calibri" panose="020F0502020204030204"/>
              </a:rPr>
              <a:t>10</a:t>
            </a:r>
          </a:p>
        </p:txBody>
      </p:sp>
      <p:sp>
        <p:nvSpPr>
          <p:cNvPr id="27" name="Овал 26"/>
          <p:cNvSpPr/>
          <p:nvPr/>
        </p:nvSpPr>
        <p:spPr>
          <a:xfrm>
            <a:off x="1834285" y="3148428"/>
            <a:ext cx="540060" cy="324036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ru-RU" sz="1200" b="1" dirty="0">
                <a:solidFill>
                  <a:srgbClr val="FF0066"/>
                </a:solidFill>
                <a:latin typeface="Calibri" panose="020F0502020204030204"/>
              </a:rPr>
              <a:t>11</a:t>
            </a:r>
          </a:p>
        </p:txBody>
      </p:sp>
      <p:sp>
        <p:nvSpPr>
          <p:cNvPr id="28" name="Овал 27"/>
          <p:cNvSpPr/>
          <p:nvPr/>
        </p:nvSpPr>
        <p:spPr>
          <a:xfrm>
            <a:off x="6593022" y="1918388"/>
            <a:ext cx="432048" cy="324036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ru-RU" sz="1200" b="1" dirty="0">
                <a:solidFill>
                  <a:srgbClr val="FF0066"/>
                </a:solidFill>
                <a:latin typeface="Calibri" panose="020F0502020204030204"/>
              </a:rPr>
              <a:t>2</a:t>
            </a:r>
          </a:p>
        </p:txBody>
      </p:sp>
      <p:sp>
        <p:nvSpPr>
          <p:cNvPr id="29" name="Овал 28"/>
          <p:cNvSpPr/>
          <p:nvPr/>
        </p:nvSpPr>
        <p:spPr>
          <a:xfrm>
            <a:off x="1972190" y="2399276"/>
            <a:ext cx="540060" cy="324036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ru-RU" sz="1200" b="1" dirty="0">
                <a:solidFill>
                  <a:srgbClr val="FF0066"/>
                </a:solidFill>
                <a:latin typeface="Calibri" panose="020F0502020204030204"/>
              </a:rPr>
              <a:t>12</a:t>
            </a:r>
          </a:p>
        </p:txBody>
      </p:sp>
      <p:sp>
        <p:nvSpPr>
          <p:cNvPr id="30" name="Овал 29"/>
          <p:cNvSpPr/>
          <p:nvPr/>
        </p:nvSpPr>
        <p:spPr>
          <a:xfrm>
            <a:off x="5653115" y="4410145"/>
            <a:ext cx="432048" cy="324036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ru-RU" sz="1200" b="1" dirty="0">
                <a:solidFill>
                  <a:srgbClr val="FF0066"/>
                </a:solidFill>
                <a:latin typeface="Calibri" panose="020F0502020204030204"/>
              </a:rPr>
              <a:t>9</a:t>
            </a:r>
          </a:p>
        </p:txBody>
      </p:sp>
      <p:sp>
        <p:nvSpPr>
          <p:cNvPr id="31" name="Овал 30"/>
          <p:cNvSpPr/>
          <p:nvPr/>
        </p:nvSpPr>
        <p:spPr>
          <a:xfrm>
            <a:off x="4468490" y="1040135"/>
            <a:ext cx="432048" cy="324036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ru-RU" sz="1200" b="1" dirty="0">
                <a:solidFill>
                  <a:srgbClr val="FF0066"/>
                </a:solidFill>
                <a:latin typeface="Calibri" panose="020F0502020204030204"/>
              </a:rPr>
              <a:t>5</a:t>
            </a:r>
          </a:p>
        </p:txBody>
      </p:sp>
      <p:sp>
        <p:nvSpPr>
          <p:cNvPr id="32" name="Овал 31"/>
          <p:cNvSpPr/>
          <p:nvPr/>
        </p:nvSpPr>
        <p:spPr>
          <a:xfrm>
            <a:off x="7171034" y="2406880"/>
            <a:ext cx="432048" cy="324036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ru-RU" sz="1200" b="1" dirty="0">
                <a:solidFill>
                  <a:srgbClr val="FF0066"/>
                </a:solidFill>
                <a:latin typeface="Calibri" panose="020F0502020204030204"/>
              </a:rPr>
              <a:t>4</a:t>
            </a:r>
          </a:p>
        </p:txBody>
      </p:sp>
      <p:sp>
        <p:nvSpPr>
          <p:cNvPr id="33" name="Овал 32"/>
          <p:cNvSpPr/>
          <p:nvPr/>
        </p:nvSpPr>
        <p:spPr>
          <a:xfrm>
            <a:off x="2384643" y="2128853"/>
            <a:ext cx="540060" cy="324036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ru-RU" sz="1200" b="1" dirty="0">
                <a:solidFill>
                  <a:srgbClr val="FF0066"/>
                </a:solidFill>
                <a:latin typeface="Calibri" panose="020F0502020204030204"/>
              </a:rPr>
              <a:t>16</a:t>
            </a:r>
          </a:p>
        </p:txBody>
      </p:sp>
      <p:sp>
        <p:nvSpPr>
          <p:cNvPr id="34" name="Овал 33"/>
          <p:cNvSpPr/>
          <p:nvPr/>
        </p:nvSpPr>
        <p:spPr>
          <a:xfrm rot="198307">
            <a:off x="262811" y="2787100"/>
            <a:ext cx="1970838" cy="756084"/>
          </a:xfrm>
          <a:prstGeom prst="ellipse">
            <a:avLst/>
          </a:prstGeom>
          <a:noFill/>
          <a:ln w="19050">
            <a:solidFill>
              <a:schemeClr val="accent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ru-RU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5" name="Овал 34"/>
          <p:cNvSpPr/>
          <p:nvPr/>
        </p:nvSpPr>
        <p:spPr>
          <a:xfrm>
            <a:off x="2429764" y="870658"/>
            <a:ext cx="2169533" cy="645563"/>
          </a:xfrm>
          <a:prstGeom prst="ellipse">
            <a:avLst/>
          </a:prstGeom>
          <a:noFill/>
          <a:ln w="22225"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ru-RU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6" name="Овал 35"/>
          <p:cNvSpPr/>
          <p:nvPr/>
        </p:nvSpPr>
        <p:spPr>
          <a:xfrm>
            <a:off x="4435338" y="4215731"/>
            <a:ext cx="1134126" cy="702078"/>
          </a:xfrm>
          <a:prstGeom prst="ellipse">
            <a:avLst/>
          </a:prstGeom>
          <a:noFill/>
          <a:ln w="22225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ru-RU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7" name="Овал 36"/>
          <p:cNvSpPr/>
          <p:nvPr/>
        </p:nvSpPr>
        <p:spPr>
          <a:xfrm>
            <a:off x="6900841" y="2169757"/>
            <a:ext cx="1527359" cy="537114"/>
          </a:xfrm>
          <a:prstGeom prst="ellipse">
            <a:avLst/>
          </a:prstGeom>
          <a:noFill/>
          <a:ln w="22225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ru-RU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9" name="Овал 38"/>
          <p:cNvSpPr/>
          <p:nvPr/>
        </p:nvSpPr>
        <p:spPr>
          <a:xfrm>
            <a:off x="4517994" y="4134499"/>
            <a:ext cx="540060" cy="324036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ru-RU" sz="1200" b="1" dirty="0">
                <a:solidFill>
                  <a:srgbClr val="FF0066"/>
                </a:solidFill>
                <a:latin typeface="Calibri" panose="020F0502020204030204"/>
              </a:rPr>
              <a:t>20</a:t>
            </a:r>
          </a:p>
        </p:txBody>
      </p:sp>
      <p:sp>
        <p:nvSpPr>
          <p:cNvPr id="40" name="Овал 39"/>
          <p:cNvSpPr/>
          <p:nvPr/>
        </p:nvSpPr>
        <p:spPr>
          <a:xfrm>
            <a:off x="2862988" y="2743068"/>
            <a:ext cx="581490" cy="324036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ru-RU" sz="1200" b="1" dirty="0">
                <a:solidFill>
                  <a:srgbClr val="FF0066"/>
                </a:solidFill>
                <a:latin typeface="Calibri" panose="020F0502020204030204"/>
              </a:rPr>
              <a:t>18</a:t>
            </a:r>
          </a:p>
        </p:txBody>
      </p:sp>
      <p:sp>
        <p:nvSpPr>
          <p:cNvPr id="41" name="Овал 40"/>
          <p:cNvSpPr/>
          <p:nvPr/>
        </p:nvSpPr>
        <p:spPr>
          <a:xfrm>
            <a:off x="3627188" y="1400786"/>
            <a:ext cx="540060" cy="324036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ru-RU" sz="1200" b="1" dirty="0">
                <a:solidFill>
                  <a:srgbClr val="FF0066"/>
                </a:solidFill>
                <a:latin typeface="Calibri" panose="020F0502020204030204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3257252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0044" y="72629"/>
            <a:ext cx="7886700" cy="47982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Современный подросток</a:t>
            </a:r>
            <a:r>
              <a:rPr lang="en-US" b="1" dirty="0" smtClean="0"/>
              <a:t>:</a:t>
            </a:r>
            <a:r>
              <a:rPr lang="ru-RU" b="1" dirty="0" smtClean="0"/>
              <a:t> мотивация и ценности 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/>
          </p:nvPr>
        </p:nvGraphicFramePr>
        <p:xfrm>
          <a:off x="78581" y="921544"/>
          <a:ext cx="5775211" cy="35182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Скругленный прямоугольник 4"/>
          <p:cNvSpPr/>
          <p:nvPr/>
        </p:nvSpPr>
        <p:spPr>
          <a:xfrm>
            <a:off x="6348072" y="3392770"/>
            <a:ext cx="2517322" cy="1132115"/>
          </a:xfrm>
          <a:prstGeom prst="roundRect">
            <a:avLst/>
          </a:prstGeom>
          <a:ln w="2222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100" u="sng" dirty="0"/>
              <a:t>ШКОЛА</a:t>
            </a:r>
            <a:r>
              <a:rPr lang="ru-RU" sz="2100" dirty="0"/>
              <a:t>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100" dirty="0"/>
              <a:t>МОЙ КЛАСС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100" dirty="0"/>
              <a:t>МОИ УЧИТЕЛЯ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348072" y="616744"/>
            <a:ext cx="2373086" cy="1273628"/>
          </a:xfrm>
          <a:prstGeom prst="roundRect">
            <a:avLst/>
          </a:prstGeom>
          <a:ln w="254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100" u="sng" dirty="0"/>
              <a:t>БУДУЩЕЕ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100" dirty="0"/>
              <a:t>УВЛЕЧЕНИЯ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100" dirty="0"/>
              <a:t>ИНТЕРЕСЫ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100" dirty="0"/>
              <a:t>ПЛАНЫ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271588" y="3050382"/>
            <a:ext cx="535781" cy="635794"/>
          </a:xfrm>
          <a:prstGeom prst="line">
            <a:avLst/>
          </a:prstGeom>
          <a:ln w="25400">
            <a:prstDash val="lg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57250" y="4622006"/>
            <a:ext cx="397192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100" dirty="0"/>
              <a:t>631 чел, 7-8 </a:t>
            </a:r>
            <a:r>
              <a:rPr lang="ru-RU" sz="2100" dirty="0" err="1"/>
              <a:t>кл</a:t>
            </a:r>
            <a:r>
              <a:rPr lang="ru-RU" sz="2100" dirty="0"/>
              <a:t>, 23 ОУ (2016)</a:t>
            </a:r>
          </a:p>
        </p:txBody>
      </p:sp>
    </p:spTree>
    <p:extLst>
      <p:ext uri="{BB962C8B-B14F-4D97-AF65-F5344CB8AC3E}">
        <p14:creationId xmlns:p14="http://schemas.microsoft.com/office/powerpoint/2010/main" val="3541497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Презентация1" id="{6C61CCF0-2C71-4A54-872A-81CCFE4CC8B3}" vid="{71E29115-D169-47B8-88DF-35EBB442CF7B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арро20173</Template>
  <TotalTime>116</TotalTime>
  <Words>695</Words>
  <Application>Microsoft Office PowerPoint</Application>
  <PresentationFormat>Экран (16:9)</PresentationFormat>
  <Paragraphs>212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Тема Office</vt:lpstr>
      <vt:lpstr>1_Тема Office</vt:lpstr>
      <vt:lpstr>2_Тема Office</vt:lpstr>
      <vt:lpstr>Государственное бюджетное учреждение  дополнительного профессионального образования  Санкт-Петербургская академия  постдипломного педагогического образования</vt:lpstr>
      <vt:lpstr>ФГОС СОО..</vt:lpstr>
      <vt:lpstr>Психологическая взрослость= духовно-нравственная зрелость</vt:lpstr>
      <vt:lpstr>ВЗРОСЛЕНИЕ КАК  ПЕДАГОГИЧЕСКАЯ ЗАДАЧА  </vt:lpstr>
      <vt:lpstr> Воспитательный идеал и педагогический коллектив:  точки роста   </vt:lpstr>
      <vt:lpstr>Факторы локальной школьной среды</vt:lpstr>
      <vt:lpstr>Презентация PowerPoint</vt:lpstr>
      <vt:lpstr>Организация сотрудничества ШКОЛА №1</vt:lpstr>
      <vt:lpstr>Современный подросток: мотивация и ценности </vt:lpstr>
      <vt:lpstr>«Мой класс» =место учебы</vt:lpstr>
      <vt:lpstr>Три группы профессиональных проблем-задач</vt:lpstr>
      <vt:lpstr> Локальные сообщества = сопряженные системы </vt:lpstr>
      <vt:lpstr>ЦЕННОСТИ ПОМОГАЮЩИХ ПРОФЕССИЙ</vt:lpstr>
      <vt:lpstr>ПРИНЦИПЫ ПРОФЕССИОНАЛЬНОЙ ОТВЕТСТВЕННОСТИ</vt:lpstr>
      <vt:lpstr>ЦЕННОСТИ ПРОФЕССИОНАЛЬНОЙ КОММУНИКАЦИИ</vt:lpstr>
      <vt:lpstr>Презентация PowerPoint</vt:lpstr>
      <vt:lpstr>Модератор-Технолог-Супервизор</vt:lpstr>
      <vt:lpstr>ПРИОРИТЕТЫ ПРОФЕССИОНАЛЬНОЙ МОТИВАЦИИ В РАБОТЕ С ДЕТЬМИ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учреждение  дополнительного профессионального образования  Санкт-Петербургская академия  постдипломного педагогического образования</dc:title>
  <dc:creator>Татьяна</dc:creator>
  <cp:lastModifiedBy>Павел А.Сафронов</cp:lastModifiedBy>
  <cp:revision>13</cp:revision>
  <dcterms:created xsi:type="dcterms:W3CDTF">2017-04-07T12:37:59Z</dcterms:created>
  <dcterms:modified xsi:type="dcterms:W3CDTF">2018-11-12T11:13:20Z</dcterms:modified>
</cp:coreProperties>
</file>