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77" r:id="rId2"/>
    <p:sldMasterId id="2147483783" r:id="rId3"/>
  </p:sldMasterIdLst>
  <p:notesMasterIdLst>
    <p:notesMasterId r:id="rId15"/>
  </p:notesMasterIdLst>
  <p:handoutMasterIdLst>
    <p:handoutMasterId r:id="rId16"/>
  </p:handoutMasterIdLst>
  <p:sldIdLst>
    <p:sldId id="328" r:id="rId4"/>
    <p:sldId id="318" r:id="rId5"/>
    <p:sldId id="308" r:id="rId6"/>
    <p:sldId id="321" r:id="rId7"/>
    <p:sldId id="320" r:id="rId8"/>
    <p:sldId id="325" r:id="rId9"/>
    <p:sldId id="327" r:id="rId10"/>
    <p:sldId id="317" r:id="rId11"/>
    <p:sldId id="310" r:id="rId12"/>
    <p:sldId id="323" r:id="rId13"/>
    <p:sldId id="307" r:id="rId14"/>
  </p:sldIdLst>
  <p:sldSz cx="9144000" cy="6858000" type="screen4x3"/>
  <p:notesSz cx="9144000" cy="6858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0F0"/>
    <a:srgbClr val="211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2DA178-2F81-483B-9322-B6A91C0E3167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6FCD425-62B2-4C5C-9A67-F734D2B007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507880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98A8F3A-6E9D-498F-A4EE-CD0867E945AB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A089756-52DD-4EDD-BE20-B2F4CFB5D7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43063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196" name="Нижний колонтитул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ижний колонтитул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5364" name="Нижний колонтитул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8436" name="Нижний колонтитул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8F534-598E-41E6-8109-BBEFEE74AA16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1D8D7-8360-4465-945D-22B0ED5ACB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220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DF3AB-0BC7-4987-B527-3D598A5C5EA5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D45F2-1E26-44E1-951F-9F66A34AB1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191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2F296-2C62-4562-9C17-7AE6EC3386D7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79E76-96D2-4E0A-8195-04A8467D97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313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9CBA0-0D0D-47FC-8C13-360F126A7FC9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D4187-496C-4FD4-BC8C-2540EF7A34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4682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35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9DB95-E18A-4CD2-8A52-AA5C936BDEF4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FD765-7BC6-499D-B7F3-541C6F9560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694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17D75-4736-47AB-AD47-B7C602D676C4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2CC9E-8935-44E0-93DA-0969250BF6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4664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FC8A8-6263-412A-9F6B-DC0AF4AF89E1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02234-F12B-435E-81AD-07C84EF444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5492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00953-8638-4600-B848-375219E179AE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A664A-23B1-4FE2-B480-38FC962977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223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35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FB541-333E-41BF-8D15-55678CD17419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DFB02-BBE4-4D3C-939B-D2D06977B1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97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F6FF3-BD52-4B24-8F86-0CBCC25852E5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5438F-C183-4067-BA8E-48EE31C5FB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838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48A7-FE1C-436C-A7B8-4CDB44E8378C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64800-F270-406D-A813-B13CC87775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56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8C43-947A-4EA1-93C8-BFD3E6D281DC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9CA07-8A18-4BD4-A742-DF93764BD7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5164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D4FDB085-F50E-4C26-B2A0-9D839AAA46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635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3621E-CCBE-40B8-9CE8-76C15B621096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59871-E9DF-4175-BE02-96BD68AD5B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087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35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F03B4-CFF4-40E0-9193-821B4F9E4B9D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46D7B-31E1-481B-A7E3-F12611D978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490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 i="0">
                <a:solidFill>
                  <a:srgbClr val="0A529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9648E-D4B0-42C2-A0C6-8C1849759CF4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95047-2C2E-467F-8D39-65E264AE6A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6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k object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7" name="bk object 17"/>
          <p:cNvSpPr>
            <a:spLocks noChangeArrowheads="1"/>
          </p:cNvSpPr>
          <p:nvPr/>
        </p:nvSpPr>
        <p:spPr bwMode="auto">
          <a:xfrm>
            <a:off x="0" y="1588"/>
            <a:ext cx="9144000" cy="1025525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8" name="bk object 18"/>
          <p:cNvSpPr>
            <a:spLocks noChangeArrowheads="1"/>
          </p:cNvSpPr>
          <p:nvPr/>
        </p:nvSpPr>
        <p:spPr bwMode="auto">
          <a:xfrm>
            <a:off x="4402138" y="0"/>
            <a:ext cx="4741862" cy="600075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9" name="bk object 19"/>
          <p:cNvSpPr>
            <a:spLocks noChangeArrowheads="1"/>
          </p:cNvSpPr>
          <p:nvPr/>
        </p:nvSpPr>
        <p:spPr bwMode="auto">
          <a:xfrm>
            <a:off x="0" y="0"/>
            <a:ext cx="9090025" cy="1019175"/>
          </a:xfrm>
          <a:prstGeom prst="rect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30" name="bk object 20"/>
          <p:cNvSpPr>
            <a:spLocks noChangeArrowheads="1"/>
          </p:cNvSpPr>
          <p:nvPr/>
        </p:nvSpPr>
        <p:spPr bwMode="auto">
          <a:xfrm>
            <a:off x="-1588" y="52388"/>
            <a:ext cx="9145588" cy="9017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31" name="Holder 2"/>
          <p:cNvSpPr>
            <a:spLocks noGrp="1"/>
          </p:cNvSpPr>
          <p:nvPr>
            <p:ph type="title"/>
          </p:nvPr>
        </p:nvSpPr>
        <p:spPr bwMode="auto">
          <a:xfrm>
            <a:off x="241300" y="989013"/>
            <a:ext cx="86614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32" name="Holder 3"/>
          <p:cNvSpPr>
            <a:spLocks noGrp="1"/>
          </p:cNvSpPr>
          <p:nvPr>
            <p:ph type="body" idx="1"/>
          </p:nvPr>
        </p:nvSpPr>
        <p:spPr bwMode="auto">
          <a:xfrm>
            <a:off x="814388" y="2300288"/>
            <a:ext cx="751522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8157C02-0AD7-409B-989F-103818264648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6378575"/>
            <a:ext cx="2103437" cy="274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solidFill>
                  <a:srgbClr val="898989"/>
                </a:solidFill>
              </a:defRPr>
            </a:lvl1pPr>
          </a:lstStyle>
          <a:p>
            <a:fld id="{6B5269B6-5C1C-4A73-B7F3-D6CB61195A2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39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k object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7" name="bk object 17"/>
          <p:cNvSpPr>
            <a:spLocks noChangeArrowheads="1"/>
          </p:cNvSpPr>
          <p:nvPr/>
        </p:nvSpPr>
        <p:spPr bwMode="auto">
          <a:xfrm>
            <a:off x="0" y="1588"/>
            <a:ext cx="9144000" cy="1025525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8" name="bk object 18"/>
          <p:cNvSpPr>
            <a:spLocks noChangeArrowheads="1"/>
          </p:cNvSpPr>
          <p:nvPr/>
        </p:nvSpPr>
        <p:spPr bwMode="auto">
          <a:xfrm>
            <a:off x="4402138" y="0"/>
            <a:ext cx="4741862" cy="600075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9" name="bk object 19"/>
          <p:cNvSpPr>
            <a:spLocks noChangeArrowheads="1"/>
          </p:cNvSpPr>
          <p:nvPr/>
        </p:nvSpPr>
        <p:spPr bwMode="auto">
          <a:xfrm>
            <a:off x="0" y="0"/>
            <a:ext cx="9090025" cy="1019175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30" name="bk object 20"/>
          <p:cNvSpPr>
            <a:spLocks noChangeArrowheads="1"/>
          </p:cNvSpPr>
          <p:nvPr/>
        </p:nvSpPr>
        <p:spPr bwMode="auto">
          <a:xfrm>
            <a:off x="-1588" y="52388"/>
            <a:ext cx="9145588" cy="901700"/>
          </a:xfrm>
          <a:prstGeom prst="rect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2055" name="Holder 2"/>
          <p:cNvSpPr>
            <a:spLocks noGrp="1"/>
          </p:cNvSpPr>
          <p:nvPr>
            <p:ph type="title"/>
          </p:nvPr>
        </p:nvSpPr>
        <p:spPr bwMode="auto">
          <a:xfrm>
            <a:off x="241300" y="989013"/>
            <a:ext cx="86614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2056" name="Holder 3"/>
          <p:cNvSpPr>
            <a:spLocks noGrp="1"/>
          </p:cNvSpPr>
          <p:nvPr>
            <p:ph type="body" idx="1"/>
          </p:nvPr>
        </p:nvSpPr>
        <p:spPr bwMode="auto">
          <a:xfrm>
            <a:off x="814388" y="2300288"/>
            <a:ext cx="751522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6DD8CEF-884A-411D-BDDB-63356A84DFB4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6378575"/>
            <a:ext cx="2103437" cy="274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solidFill>
                  <a:srgbClr val="898989"/>
                </a:solidFill>
              </a:defRPr>
            </a:lvl1pPr>
          </a:lstStyle>
          <a:p>
            <a:fld id="{8AE98172-87C5-43E5-A1D3-66B87BC0C1B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k object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7" name="bk object 17"/>
          <p:cNvSpPr>
            <a:spLocks noChangeArrowheads="1"/>
          </p:cNvSpPr>
          <p:nvPr/>
        </p:nvSpPr>
        <p:spPr bwMode="auto">
          <a:xfrm>
            <a:off x="0" y="1588"/>
            <a:ext cx="9144000" cy="1025525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8" name="bk object 18"/>
          <p:cNvSpPr>
            <a:spLocks noChangeArrowheads="1"/>
          </p:cNvSpPr>
          <p:nvPr/>
        </p:nvSpPr>
        <p:spPr bwMode="auto">
          <a:xfrm>
            <a:off x="4402138" y="0"/>
            <a:ext cx="4741862" cy="600075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29" name="bk object 19"/>
          <p:cNvSpPr>
            <a:spLocks noChangeArrowheads="1"/>
          </p:cNvSpPr>
          <p:nvPr/>
        </p:nvSpPr>
        <p:spPr bwMode="auto">
          <a:xfrm>
            <a:off x="0" y="0"/>
            <a:ext cx="9090025" cy="1019175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030" name="bk object 20"/>
          <p:cNvSpPr>
            <a:spLocks noChangeArrowheads="1"/>
          </p:cNvSpPr>
          <p:nvPr/>
        </p:nvSpPr>
        <p:spPr bwMode="auto">
          <a:xfrm>
            <a:off x="-1588" y="52388"/>
            <a:ext cx="9145588" cy="901700"/>
          </a:xfrm>
          <a:prstGeom prst="rect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3079" name="Holder 2"/>
          <p:cNvSpPr>
            <a:spLocks noGrp="1"/>
          </p:cNvSpPr>
          <p:nvPr>
            <p:ph type="title"/>
          </p:nvPr>
        </p:nvSpPr>
        <p:spPr bwMode="auto">
          <a:xfrm>
            <a:off x="241300" y="989013"/>
            <a:ext cx="86614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3080" name="Holder 3"/>
          <p:cNvSpPr>
            <a:spLocks noGrp="1"/>
          </p:cNvSpPr>
          <p:nvPr>
            <p:ph type="body" idx="1"/>
          </p:nvPr>
        </p:nvSpPr>
        <p:spPr bwMode="auto">
          <a:xfrm>
            <a:off x="814388" y="2300288"/>
            <a:ext cx="751522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1F9E9A9-9E2B-4E1F-A1A0-74D6D808CD87}" type="datetimeFigureOut">
              <a:rPr lang="en-US"/>
              <a:pPr>
                <a:defRPr/>
              </a:pPr>
              <a:t>11/12/2018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6378575"/>
            <a:ext cx="2103437" cy="274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solidFill>
                  <a:srgbClr val="898989"/>
                </a:solidFill>
              </a:defRPr>
            </a:lvl1pPr>
          </a:lstStyle>
          <a:p>
            <a:fld id="{80130A83-269D-4421-8A2A-315CC7D1D87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galina440@mail.ru" TargetMode="External"/><Relationship Id="rId2" Type="http://schemas.openxmlformats.org/officeDocument/2006/relationships/hyperlink" Target="http://ipk74.ru/kafio/krd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41300" y="609600"/>
            <a:ext cx="8661400" cy="1846263"/>
          </a:xfrm>
        </p:spPr>
        <p:txBody>
          <a:bodyPr/>
          <a:lstStyle/>
          <a:p>
            <a: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Государственное бюджетное учреждение</a:t>
            </a:r>
            <a:b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дополнительного профессионального образования</a:t>
            </a:r>
            <a:b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«Челябинский институт переподготовки</a:t>
            </a:r>
            <a:b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и повышения квалификации работников образования»</a:t>
            </a:r>
            <a:b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Кафедра развития дошкольного образования</a:t>
            </a:r>
            <a:br>
              <a:rPr lang="ru-RU" altLang="ru-RU" sz="140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1400" smtClean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ru-RU" altLang="ru-RU" sz="1400" smtClean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</a:br>
            <a:endParaRPr lang="ru-RU" altLang="ru-RU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4388" y="1782763"/>
            <a:ext cx="7515225" cy="4791075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</a:pPr>
            <a: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Ранняя профессиональная ориентация: проблемы и перспективы развития</a:t>
            </a:r>
            <a:endParaRPr lang="ru-RU" altLang="ru-RU" sz="2800" smtClean="0">
              <a:solidFill>
                <a:srgbClr val="0070C0"/>
              </a:solidFill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725"/>
              </a:spcBef>
            </a:pPr>
            <a:endParaRPr lang="ru-RU" altLang="ru-RU" sz="2800" b="1" smtClean="0">
              <a:solidFill>
                <a:srgbClr val="AB620E"/>
              </a:solidFill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725"/>
              </a:spcBef>
            </a:pPr>
            <a:endParaRPr lang="ru-RU" altLang="ru-RU" sz="2800" b="1" smtClean="0">
              <a:solidFill>
                <a:srgbClr val="AB620E"/>
              </a:solidFill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725"/>
              </a:spcBef>
            </a:pPr>
            <a:endParaRPr lang="ru-RU" altLang="ru-RU" sz="2800" b="1" smtClean="0">
              <a:solidFill>
                <a:srgbClr val="AB620E"/>
              </a:solidFill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725"/>
              </a:spcBef>
            </a:pPr>
            <a:endParaRPr lang="ru-RU" altLang="ru-RU" sz="2800" b="1" smtClean="0">
              <a:solidFill>
                <a:srgbClr val="AB620E"/>
              </a:solidFill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/>
            <a:endParaRPr lang="ru-RU" altLang="ru-RU" sz="2000" smtClean="0"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 algn="r"/>
            <a:r>
              <a:rPr lang="ru-RU" altLang="ru-RU" sz="1600" smtClean="0"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Г. Н. Кузнецова , </a:t>
            </a:r>
          </a:p>
          <a:p>
            <a:pPr marL="0" indent="0" algn="r"/>
            <a:r>
              <a:rPr lang="ru-RU" altLang="ru-RU" sz="1600" smtClean="0"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к. п. н., доцент кафедры </a:t>
            </a:r>
          </a:p>
          <a:p>
            <a:pPr marL="0" indent="0" algn="r"/>
            <a:r>
              <a:rPr lang="ru-RU" altLang="ru-RU" sz="1600" smtClean="0"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развития дошкольного образования </a:t>
            </a:r>
          </a:p>
          <a:p>
            <a:pPr marL="0" indent="0" algn="ctr"/>
            <a:endParaRPr lang="ru-RU" altLang="ru-RU" sz="1600" smtClean="0"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marL="0" indent="0" algn="ctr"/>
            <a:r>
              <a:rPr lang="ru-RU" altLang="ru-RU" sz="1600" smtClean="0"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Челябинск, 2018  </a:t>
            </a:r>
          </a:p>
        </p:txBody>
      </p:sp>
      <p:pic>
        <p:nvPicPr>
          <p:cNvPr id="717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2819400"/>
            <a:ext cx="3352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241300" y="685800"/>
            <a:ext cx="8661400" cy="1143000"/>
          </a:xfrm>
        </p:spPr>
        <p:txBody>
          <a:bodyPr/>
          <a:lstStyle/>
          <a:p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работы хороши!</a:t>
            </a:r>
            <a:b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Выбирай на вкус!</a:t>
            </a:r>
          </a:p>
        </p:txBody>
      </p:sp>
      <p:pic>
        <p:nvPicPr>
          <p:cNvPr id="2048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4567238"/>
            <a:ext cx="3581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463" y="1905000"/>
            <a:ext cx="4021137" cy="238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2187575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241300" y="1295400"/>
            <a:ext cx="8661400" cy="492125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контакты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4388" y="2057400"/>
            <a:ext cx="7515225" cy="4586288"/>
          </a:xfrm>
          <a:ln>
            <a:solidFill>
              <a:srgbClr val="00B0F0"/>
            </a:solidFill>
          </a:ln>
        </p:spPr>
        <p:txBody>
          <a:bodyPr/>
          <a:lstStyle/>
          <a:p>
            <a:pPr marL="452628" algn="ctr" fontAlgn="auto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МБУ ДПО ЦРО г. Челябинска</a:t>
            </a:r>
          </a:p>
          <a:p>
            <a:pPr marL="0" indent="0" algn="ctr">
              <a:buClr>
                <a:srgbClr val="FF0000"/>
              </a:buCl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(351) 700-10-20 | 8 (351) 798-25-57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(351) 700-10-30 |8 (351) 252-51-09</a:t>
            </a:r>
          </a:p>
          <a:p>
            <a:pPr marL="0" indent="0" algn="ctr">
              <a:buClr>
                <a:srgbClr val="FF0000"/>
              </a:buCl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г. Челябинска, ул. Барбюса, 65-а</a:t>
            </a:r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algn="ctr" fontAlgn="auto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ГБУ ДПО ЧИППКРО </a:t>
            </a:r>
            <a:r>
              <a:rPr lang="en-US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ipk74.ru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algn="ctr" fontAlgn="auto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кафедры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alt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ipk74.ru/kafio/krdo/</a:t>
            </a:r>
            <a:r>
              <a:rPr lang="en-US" alt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algn="ctr" fontAlgn="auto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8 </a:t>
            </a:r>
            <a:r>
              <a:rPr lang="en-US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(351)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729-32-17</a:t>
            </a:r>
          </a:p>
          <a:p>
            <a:pPr marL="452628" algn="ctr" fontAlgn="auto"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4572000" algn="l"/>
              </a:tabLst>
              <a:defRPr/>
            </a:pPr>
            <a:r>
              <a:rPr lang="en-US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galina440@mail.ru</a:t>
            </a:r>
            <a:r>
              <a:rPr lang="en-US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41300" y="989013"/>
            <a:ext cx="8661400" cy="554037"/>
          </a:xfrm>
        </p:spPr>
        <p:txBody>
          <a:bodyPr/>
          <a:lstStyle/>
          <a:p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ФГОС ДО(раздел 4, п.</a:t>
            </a:r>
            <a:r>
              <a:rPr lang="en-US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.6.)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814388" y="1828800"/>
            <a:ext cx="7515225" cy="3340100"/>
          </a:xfrm>
        </p:spPr>
        <p:txBody>
          <a:bodyPr/>
          <a:lstStyle/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на этапе завершения дошкольного детства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Clr>
                <a:srgbClr val="FF0000"/>
              </a:buCl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обладает установкой положительного отношения к миру, к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 видам труда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другим людям и самому себе</a:t>
            </a:r>
            <a:endParaRPr lang="ru-RU" alt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8661400" cy="98425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Образовательный  проект «ТЕМП»:  </a:t>
            </a:r>
            <a:br>
              <a:rPr lang="ru-RU" alt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дошкольник в мире профессий</a:t>
            </a:r>
          </a:p>
        </p:txBody>
      </p:sp>
      <p:sp>
        <p:nvSpPr>
          <p:cNvPr id="8195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365125" y="1920875"/>
            <a:ext cx="8204200" cy="27400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/>
          <a:lstStyle/>
          <a:p>
            <a:pPr algn="just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педагогических условий в дошкольных образовательных организациях, способствующих формированию у воспитанников ДОО  начальных представлений о профессиональной деятельности взрослых(в том числе рабочих  и инженерных  профессий), ценностного отношения к труду</a:t>
            </a:r>
          </a:p>
          <a:p>
            <a:pPr marL="0" indent="88900">
              <a:spcBef>
                <a:spcPct val="0"/>
              </a:spcBef>
              <a:defRPr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I:\фото темп\DSC_09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654550"/>
            <a:ext cx="1697038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6588" y="4654550"/>
            <a:ext cx="1906587" cy="1663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3" descr="D:\ДОУ 85\проет деятельность\лего 2014\фото\DSC_35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9550" y="4630738"/>
            <a:ext cx="2425700" cy="1689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14" descr="IMG_628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7713" y="4657725"/>
            <a:ext cx="22225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41300" y="685800"/>
            <a:ext cx="8661400" cy="914400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Риски и проблемы ранней профориентации в дошкольном образовании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814388" y="1981200"/>
            <a:ext cx="7515225" cy="36322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Отсутствие системы в работе по ознакомлению детей дошкольного возраста с профессиями взрослых</a:t>
            </a:r>
            <a:endParaRPr lang="ru-RU" altLang="ru-RU" sz="2400" smtClean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Неготовность учреждений дополнительного образования, промышленных предприятий к участию в проекте в качестве резидентов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Незавершенность РППС для ознакомления детей с профессиями взрослых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Несформированность цифровых образовательных ресурсов для ознакомления детей с профессиями взрослых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Неготовность педагогов обеспечить педагогическую поддержку семье в формировании у детей знаний о профессиях взрослых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41300" y="762000"/>
            <a:ext cx="8661400" cy="862013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Сопровождение профессиональной деятельности педагогов  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381000" y="2057400"/>
            <a:ext cx="8521700" cy="5607050"/>
          </a:xfrm>
        </p:spPr>
        <p:txBody>
          <a:bodyPr/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семинарских занятий по проблеме ранней профориентации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участников НПП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разработки парциальных и дополнительных общеобразовательных общеразвивающих программ разной направленности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модульных курсов «Ребенок в мире профессий»,  «Наш дом – Южный Урал»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методических рекомендаций преподавателе кафедры по проблемам</a:t>
            </a:r>
            <a:r>
              <a:rPr lang="en-US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проектирования </a:t>
            </a:r>
            <a:r>
              <a:rPr lang="ru-RU" alt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среды, планирования образовательных ситуаций, проектной деятельности, цифровых образовательных ресурсов и </a:t>
            </a:r>
            <a:r>
              <a:rPr lang="ru-RU" alt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т.др</a:t>
            </a: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endParaRPr lang="ru-RU" alt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FF0000"/>
              </a:buClr>
              <a:defRPr/>
            </a:pPr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endParaRPr lang="ru-RU" alt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bject 2"/>
          <p:cNvSpPr>
            <a:spLocks noGrp="1"/>
          </p:cNvSpPr>
          <p:nvPr>
            <p:ph type="title"/>
          </p:nvPr>
        </p:nvSpPr>
        <p:spPr>
          <a:xfrm>
            <a:off x="3948113" y="962025"/>
            <a:ext cx="3935412" cy="1098550"/>
          </a:xfrm>
        </p:spPr>
        <p:txBody>
          <a:bodyPr/>
          <a:lstStyle/>
          <a:p>
            <a:pPr marL="11113" eaLnBrk="1" hangingPunct="1"/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и эффекты проекта</a:t>
            </a:r>
            <a:endParaRPr lang="ru-RU" altLang="ru-RU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2075" y="3141663"/>
            <a:ext cx="4762500" cy="752475"/>
          </a:xfrm>
          <a:prstGeom prst="rect">
            <a:avLst/>
          </a:prstGeom>
          <a:ln w="25400">
            <a:solidFill>
              <a:schemeClr val="tx2">
                <a:lumMod val="75000"/>
              </a:schemeClr>
            </a:solidFill>
            <a:prstDash val="sysDash"/>
          </a:ln>
        </p:spPr>
        <p:txBody>
          <a:bodyPr lIns="0" tIns="13335" rIns="0" bIns="0">
            <a:spAutoFit/>
          </a:bodyPr>
          <a:lstStyle>
            <a:lvl1pPr marL="7778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100"/>
              </a:spcBef>
              <a:defRPr/>
            </a:pPr>
            <a:r>
              <a:rPr lang="ru-RU" sz="2400" dirty="0" smtClean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сети инновационных площадок в г. Челябинске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914775" y="4322763"/>
            <a:ext cx="4762500" cy="858837"/>
          </a:xfrm>
          <a:prstGeom prst="rect">
            <a:avLst/>
          </a:prstGeom>
          <a:ln w="25400">
            <a:solidFill>
              <a:schemeClr val="tx2">
                <a:lumMod val="75000"/>
              </a:schemeClr>
            </a:solidFill>
            <a:prstDash val="sysDash"/>
          </a:ln>
        </p:spPr>
        <p:txBody>
          <a:bodyPr lIns="0" tIns="119380" rIns="0" bIns="0">
            <a:spAutoFit/>
          </a:bodyPr>
          <a:lstStyle/>
          <a:p>
            <a:pPr marL="78740" eaLnBrk="1" fontAlgn="auto" hangingPunct="1">
              <a:spcBef>
                <a:spcPts val="940"/>
              </a:spcBef>
              <a:spcAft>
                <a:spcPts val="0"/>
              </a:spcAft>
              <a:defRPr/>
            </a:pPr>
            <a:r>
              <a:rPr lang="ru-RU" sz="2400" spc="-5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участников проекта, вошедших в сеть ДОО</a:t>
            </a:r>
            <a:endParaRPr sz="24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92550" y="5373688"/>
            <a:ext cx="4762500" cy="860425"/>
          </a:xfrm>
          <a:prstGeom prst="rect">
            <a:avLst/>
          </a:prstGeom>
          <a:ln w="25400">
            <a:solidFill>
              <a:schemeClr val="tx2">
                <a:lumMod val="75000"/>
              </a:schemeClr>
            </a:solidFill>
            <a:prstDash val="sysDash"/>
          </a:ln>
        </p:spPr>
        <p:txBody>
          <a:bodyPr lIns="0" tIns="120014" rIns="0" bIns="0">
            <a:spAutoFit/>
          </a:bodyPr>
          <a:lstStyle/>
          <a:p>
            <a:pPr marL="78105" eaLnBrk="1" fontAlgn="auto" hangingPunct="1">
              <a:spcBef>
                <a:spcPts val="944"/>
              </a:spcBef>
              <a:spcAft>
                <a:spcPts val="0"/>
              </a:spcAft>
              <a:defRPr/>
            </a:pPr>
            <a:r>
              <a:rPr lang="ru-RU" sz="2400" spc="-5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инновационной методической продукции</a:t>
            </a:r>
            <a:endParaRPr sz="24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2" name="object 6"/>
          <p:cNvSpPr>
            <a:spLocks/>
          </p:cNvSpPr>
          <p:nvPr/>
        </p:nvSpPr>
        <p:spPr bwMode="auto">
          <a:xfrm>
            <a:off x="2543175" y="3998913"/>
            <a:ext cx="1360488" cy="647700"/>
          </a:xfrm>
          <a:custGeom>
            <a:avLst/>
            <a:gdLst>
              <a:gd name="T0" fmla="*/ 1357078 w 1360804"/>
              <a:gd name="T1" fmla="*/ 660009 h 646429"/>
              <a:gd name="T2" fmla="*/ 1243071 w 1360804"/>
              <a:gd name="T3" fmla="*/ 660009 h 646429"/>
              <a:gd name="T4" fmla="*/ 1167065 w 1360804"/>
              <a:gd name="T5" fmla="*/ 621077 h 646429"/>
              <a:gd name="T6" fmla="*/ 1129062 w 1360804"/>
              <a:gd name="T7" fmla="*/ 621077 h 646429"/>
              <a:gd name="T8" fmla="*/ 1129062 w 1360804"/>
              <a:gd name="T9" fmla="*/ 621077 h 646429"/>
              <a:gd name="T10" fmla="*/ 1053055 w 1360804"/>
              <a:gd name="T11" fmla="*/ 660009 h 646429"/>
              <a:gd name="T12" fmla="*/ 939049 w 1360804"/>
              <a:gd name="T13" fmla="*/ 660009 h 646429"/>
              <a:gd name="T14" fmla="*/ 863040 w 1360804"/>
              <a:gd name="T15" fmla="*/ 621077 h 646429"/>
              <a:gd name="T16" fmla="*/ 825038 w 1360804"/>
              <a:gd name="T17" fmla="*/ 621077 h 646429"/>
              <a:gd name="T18" fmla="*/ 825038 w 1360804"/>
              <a:gd name="T19" fmla="*/ 621077 h 646429"/>
              <a:gd name="T20" fmla="*/ 749036 w 1360804"/>
              <a:gd name="T21" fmla="*/ 660009 h 646429"/>
              <a:gd name="T22" fmla="*/ 659603 w 1360804"/>
              <a:gd name="T23" fmla="*/ 634964 h 646429"/>
              <a:gd name="T24" fmla="*/ 659603 w 1360804"/>
              <a:gd name="T25" fmla="*/ 518168 h 646429"/>
              <a:gd name="T26" fmla="*/ 697606 w 1360804"/>
              <a:gd name="T27" fmla="*/ 440303 h 646429"/>
              <a:gd name="T28" fmla="*/ 697606 w 1360804"/>
              <a:gd name="T29" fmla="*/ 440303 h 646429"/>
              <a:gd name="T30" fmla="*/ 697606 w 1360804"/>
              <a:gd name="T31" fmla="*/ 401370 h 646429"/>
              <a:gd name="T32" fmla="*/ 659603 w 1360804"/>
              <a:gd name="T33" fmla="*/ 323506 h 646429"/>
              <a:gd name="T34" fmla="*/ 659603 w 1360804"/>
              <a:gd name="T35" fmla="*/ 206710 h 646429"/>
              <a:gd name="T36" fmla="*/ 697606 w 1360804"/>
              <a:gd name="T37" fmla="*/ 128844 h 646429"/>
              <a:gd name="T38" fmla="*/ 697606 w 1360804"/>
              <a:gd name="T39" fmla="*/ 128844 h 646429"/>
              <a:gd name="T40" fmla="*/ 678600 w 1360804"/>
              <a:gd name="T41" fmla="*/ 106914 h 646429"/>
              <a:gd name="T42" fmla="*/ 697606 w 1360804"/>
              <a:gd name="T43" fmla="*/ 87448 h 646429"/>
              <a:gd name="T44" fmla="*/ 678600 w 1360804"/>
              <a:gd name="T45" fmla="*/ 67981 h 646429"/>
              <a:gd name="T46" fmla="*/ 659603 w 1360804"/>
              <a:gd name="T47" fmla="*/ 87448 h 646429"/>
              <a:gd name="T48" fmla="*/ 697606 w 1360804"/>
              <a:gd name="T49" fmla="*/ 89912 h 646429"/>
              <a:gd name="T50" fmla="*/ 566999 w 1360804"/>
              <a:gd name="T51" fmla="*/ 106914 h 646429"/>
              <a:gd name="T52" fmla="*/ 490997 w 1360804"/>
              <a:gd name="T53" fmla="*/ 67981 h 646429"/>
              <a:gd name="T54" fmla="*/ 452996 w 1360804"/>
              <a:gd name="T55" fmla="*/ 67981 h 646429"/>
              <a:gd name="T56" fmla="*/ 452996 w 1360804"/>
              <a:gd name="T57" fmla="*/ 67981 h 646429"/>
              <a:gd name="T58" fmla="*/ 376983 w 1360804"/>
              <a:gd name="T59" fmla="*/ 106914 h 646429"/>
              <a:gd name="T60" fmla="*/ 262980 w 1360804"/>
              <a:gd name="T61" fmla="*/ 106914 h 646429"/>
              <a:gd name="T62" fmla="*/ 186975 w 1360804"/>
              <a:gd name="T63" fmla="*/ 67981 h 646429"/>
              <a:gd name="T64" fmla="*/ 149304 w 1360804"/>
              <a:gd name="T65" fmla="*/ 0 h 646429"/>
              <a:gd name="T66" fmla="*/ 149304 w 1360804"/>
              <a:gd name="T67" fmla="*/ 174896 h 646429"/>
              <a:gd name="T68" fmla="*/ 170609 w 1360804"/>
              <a:gd name="T69" fmla="*/ 158088 h 646429"/>
              <a:gd name="T70" fmla="*/ 108182 w 1360804"/>
              <a:gd name="T71" fmla="*/ 106914 h 646429"/>
              <a:gd name="T72" fmla="*/ 161381 w 1360804"/>
              <a:gd name="T73" fmla="*/ 36187 h 646429"/>
              <a:gd name="T74" fmla="*/ 168227 w 1360804"/>
              <a:gd name="T75" fmla="*/ 9451 h 646429"/>
              <a:gd name="T76" fmla="*/ 72964 w 1360804"/>
              <a:gd name="T77" fmla="*/ 67981 h 646429"/>
              <a:gd name="T78" fmla="*/ 72964 w 1360804"/>
              <a:gd name="T79" fmla="*/ 104318 h 646429"/>
              <a:gd name="T80" fmla="*/ 72964 w 1360804"/>
              <a:gd name="T81" fmla="*/ 67981 h 646429"/>
              <a:gd name="T82" fmla="*/ 108182 w 1360804"/>
              <a:gd name="T83" fmla="*/ 106914 h 646429"/>
              <a:gd name="T84" fmla="*/ 110965 w 1360804"/>
              <a:gd name="T85" fmla="*/ 106914 h 646429"/>
              <a:gd name="T86" fmla="*/ 47376 w 1360804"/>
              <a:gd name="T87" fmla="*/ 104318 h 646429"/>
              <a:gd name="T88" fmla="*/ 72964 w 1360804"/>
              <a:gd name="T89" fmla="*/ 89026 h 646429"/>
              <a:gd name="T90" fmla="*/ 72964 w 1360804"/>
              <a:gd name="T91" fmla="*/ 85869 h 646429"/>
              <a:gd name="T92" fmla="*/ 108183 w 1360804"/>
              <a:gd name="T93" fmla="*/ 67981 h 646429"/>
              <a:gd name="T94" fmla="*/ 108183 w 1360804"/>
              <a:gd name="T95" fmla="*/ 67981 h 646429"/>
              <a:gd name="T96" fmla="*/ 72964 w 1360804"/>
              <a:gd name="T97" fmla="*/ 70576 h 64642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60804"/>
              <a:gd name="T148" fmla="*/ 0 h 646429"/>
              <a:gd name="T149" fmla="*/ 1360804 w 1360804"/>
              <a:gd name="T150" fmla="*/ 646429 h 64642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60804" h="646429">
                <a:moveTo>
                  <a:pt x="1360550" y="607802"/>
                </a:moveTo>
                <a:lnTo>
                  <a:pt x="1322450" y="607802"/>
                </a:lnTo>
                <a:lnTo>
                  <a:pt x="1322450" y="645902"/>
                </a:lnTo>
                <a:lnTo>
                  <a:pt x="1360550" y="645902"/>
                </a:lnTo>
                <a:lnTo>
                  <a:pt x="1360550" y="607802"/>
                </a:lnTo>
                <a:close/>
              </a:path>
              <a:path w="1360804" h="646429">
                <a:moveTo>
                  <a:pt x="1284350" y="607802"/>
                </a:moveTo>
                <a:lnTo>
                  <a:pt x="1246250" y="607802"/>
                </a:lnTo>
                <a:lnTo>
                  <a:pt x="1246250" y="645902"/>
                </a:lnTo>
                <a:lnTo>
                  <a:pt x="1284350" y="645902"/>
                </a:lnTo>
                <a:lnTo>
                  <a:pt x="1284350" y="607802"/>
                </a:lnTo>
                <a:close/>
              </a:path>
              <a:path w="1360804" h="646429">
                <a:moveTo>
                  <a:pt x="1208150" y="607802"/>
                </a:moveTo>
                <a:lnTo>
                  <a:pt x="1170050" y="607802"/>
                </a:lnTo>
                <a:lnTo>
                  <a:pt x="1170050" y="645902"/>
                </a:lnTo>
                <a:lnTo>
                  <a:pt x="1208150" y="645902"/>
                </a:lnTo>
                <a:lnTo>
                  <a:pt x="1208150" y="607802"/>
                </a:lnTo>
                <a:close/>
              </a:path>
              <a:path w="1360804" h="646429">
                <a:moveTo>
                  <a:pt x="1131950" y="607802"/>
                </a:moveTo>
                <a:lnTo>
                  <a:pt x="1093850" y="607802"/>
                </a:lnTo>
                <a:lnTo>
                  <a:pt x="1093850" y="645902"/>
                </a:lnTo>
                <a:lnTo>
                  <a:pt x="1131950" y="645902"/>
                </a:lnTo>
                <a:lnTo>
                  <a:pt x="1131950" y="607802"/>
                </a:lnTo>
                <a:close/>
              </a:path>
              <a:path w="1360804" h="646429">
                <a:moveTo>
                  <a:pt x="1055750" y="607802"/>
                </a:moveTo>
                <a:lnTo>
                  <a:pt x="1017650" y="607802"/>
                </a:lnTo>
                <a:lnTo>
                  <a:pt x="1017650" y="645902"/>
                </a:lnTo>
                <a:lnTo>
                  <a:pt x="1055750" y="645902"/>
                </a:lnTo>
                <a:lnTo>
                  <a:pt x="1055750" y="607802"/>
                </a:lnTo>
                <a:close/>
              </a:path>
              <a:path w="1360804" h="646429">
                <a:moveTo>
                  <a:pt x="979550" y="607802"/>
                </a:moveTo>
                <a:lnTo>
                  <a:pt x="941450" y="607802"/>
                </a:lnTo>
                <a:lnTo>
                  <a:pt x="941450" y="645902"/>
                </a:lnTo>
                <a:lnTo>
                  <a:pt x="979550" y="645902"/>
                </a:lnTo>
                <a:lnTo>
                  <a:pt x="979550" y="607802"/>
                </a:lnTo>
                <a:close/>
              </a:path>
              <a:path w="1360804" h="646429">
                <a:moveTo>
                  <a:pt x="903350" y="607802"/>
                </a:moveTo>
                <a:lnTo>
                  <a:pt x="865250" y="607802"/>
                </a:lnTo>
                <a:lnTo>
                  <a:pt x="865250" y="645902"/>
                </a:lnTo>
                <a:lnTo>
                  <a:pt x="903350" y="645902"/>
                </a:lnTo>
                <a:lnTo>
                  <a:pt x="903350" y="607802"/>
                </a:lnTo>
                <a:close/>
              </a:path>
              <a:path w="1360804" h="646429">
                <a:moveTo>
                  <a:pt x="827150" y="607802"/>
                </a:moveTo>
                <a:lnTo>
                  <a:pt x="789050" y="607802"/>
                </a:lnTo>
                <a:lnTo>
                  <a:pt x="789050" y="645902"/>
                </a:lnTo>
                <a:lnTo>
                  <a:pt x="827150" y="645902"/>
                </a:lnTo>
                <a:lnTo>
                  <a:pt x="827150" y="607802"/>
                </a:lnTo>
                <a:close/>
              </a:path>
              <a:path w="1360804" h="646429">
                <a:moveTo>
                  <a:pt x="750950" y="607802"/>
                </a:moveTo>
                <a:lnTo>
                  <a:pt x="712850" y="607802"/>
                </a:lnTo>
                <a:lnTo>
                  <a:pt x="712850" y="645902"/>
                </a:lnTo>
                <a:lnTo>
                  <a:pt x="750950" y="645902"/>
                </a:lnTo>
                <a:lnTo>
                  <a:pt x="750950" y="607802"/>
                </a:lnTo>
                <a:close/>
              </a:path>
              <a:path w="1360804" h="646429">
                <a:moveTo>
                  <a:pt x="699388" y="583291"/>
                </a:moveTo>
                <a:lnTo>
                  <a:pt x="661288" y="583291"/>
                </a:lnTo>
                <a:lnTo>
                  <a:pt x="661288" y="621391"/>
                </a:lnTo>
                <a:lnTo>
                  <a:pt x="699388" y="621391"/>
                </a:lnTo>
                <a:lnTo>
                  <a:pt x="699388" y="583291"/>
                </a:lnTo>
                <a:close/>
              </a:path>
              <a:path w="1360804" h="646429">
                <a:moveTo>
                  <a:pt x="699388" y="507091"/>
                </a:moveTo>
                <a:lnTo>
                  <a:pt x="661288" y="507091"/>
                </a:lnTo>
                <a:lnTo>
                  <a:pt x="661288" y="545191"/>
                </a:lnTo>
                <a:lnTo>
                  <a:pt x="699388" y="545191"/>
                </a:lnTo>
                <a:lnTo>
                  <a:pt x="699388" y="507091"/>
                </a:lnTo>
                <a:close/>
              </a:path>
              <a:path w="1360804" h="646429">
                <a:moveTo>
                  <a:pt x="699388" y="430891"/>
                </a:moveTo>
                <a:lnTo>
                  <a:pt x="661288" y="430891"/>
                </a:lnTo>
                <a:lnTo>
                  <a:pt x="661288" y="468991"/>
                </a:lnTo>
                <a:lnTo>
                  <a:pt x="699388" y="468991"/>
                </a:lnTo>
                <a:lnTo>
                  <a:pt x="699388" y="430891"/>
                </a:lnTo>
                <a:close/>
              </a:path>
              <a:path w="1360804" h="646429">
                <a:moveTo>
                  <a:pt x="699388" y="354691"/>
                </a:moveTo>
                <a:lnTo>
                  <a:pt x="661288" y="354691"/>
                </a:lnTo>
                <a:lnTo>
                  <a:pt x="661288" y="392791"/>
                </a:lnTo>
                <a:lnTo>
                  <a:pt x="699388" y="392791"/>
                </a:lnTo>
                <a:lnTo>
                  <a:pt x="699388" y="354691"/>
                </a:lnTo>
                <a:close/>
              </a:path>
              <a:path w="1360804" h="646429">
                <a:moveTo>
                  <a:pt x="699388" y="278491"/>
                </a:moveTo>
                <a:lnTo>
                  <a:pt x="661288" y="278491"/>
                </a:lnTo>
                <a:lnTo>
                  <a:pt x="661288" y="316591"/>
                </a:lnTo>
                <a:lnTo>
                  <a:pt x="699388" y="316591"/>
                </a:lnTo>
                <a:lnTo>
                  <a:pt x="699388" y="278491"/>
                </a:lnTo>
                <a:close/>
              </a:path>
              <a:path w="1360804" h="646429">
                <a:moveTo>
                  <a:pt x="699388" y="202291"/>
                </a:moveTo>
                <a:lnTo>
                  <a:pt x="661288" y="202291"/>
                </a:lnTo>
                <a:lnTo>
                  <a:pt x="661288" y="240391"/>
                </a:lnTo>
                <a:lnTo>
                  <a:pt x="699388" y="240391"/>
                </a:lnTo>
                <a:lnTo>
                  <a:pt x="699388" y="202291"/>
                </a:lnTo>
                <a:close/>
              </a:path>
              <a:path w="1360804" h="646429">
                <a:moveTo>
                  <a:pt x="699388" y="126091"/>
                </a:moveTo>
                <a:lnTo>
                  <a:pt x="661288" y="126091"/>
                </a:lnTo>
                <a:lnTo>
                  <a:pt x="661288" y="164191"/>
                </a:lnTo>
                <a:lnTo>
                  <a:pt x="699388" y="164191"/>
                </a:lnTo>
                <a:lnTo>
                  <a:pt x="699388" y="126091"/>
                </a:lnTo>
                <a:close/>
              </a:path>
              <a:path w="1360804" h="646429">
                <a:moveTo>
                  <a:pt x="680338" y="66528"/>
                </a:moveTo>
                <a:lnTo>
                  <a:pt x="644651" y="66528"/>
                </a:lnTo>
                <a:lnTo>
                  <a:pt x="644651" y="104628"/>
                </a:lnTo>
                <a:lnTo>
                  <a:pt x="680338" y="104628"/>
                </a:lnTo>
                <a:lnTo>
                  <a:pt x="663701" y="87991"/>
                </a:lnTo>
                <a:lnTo>
                  <a:pt x="661288" y="87991"/>
                </a:lnTo>
                <a:lnTo>
                  <a:pt x="661288" y="85578"/>
                </a:lnTo>
                <a:lnTo>
                  <a:pt x="699388" y="85578"/>
                </a:lnTo>
                <a:lnTo>
                  <a:pt x="697894" y="78154"/>
                </a:lnTo>
                <a:lnTo>
                  <a:pt x="693816" y="72100"/>
                </a:lnTo>
                <a:lnTo>
                  <a:pt x="687762" y="68022"/>
                </a:lnTo>
                <a:lnTo>
                  <a:pt x="680338" y="66528"/>
                </a:lnTo>
                <a:close/>
              </a:path>
              <a:path w="1360804" h="646429">
                <a:moveTo>
                  <a:pt x="661288" y="85578"/>
                </a:moveTo>
                <a:lnTo>
                  <a:pt x="661288" y="87991"/>
                </a:lnTo>
                <a:lnTo>
                  <a:pt x="663701" y="87991"/>
                </a:lnTo>
                <a:lnTo>
                  <a:pt x="661288" y="85578"/>
                </a:lnTo>
                <a:close/>
              </a:path>
              <a:path w="1360804" h="646429">
                <a:moveTo>
                  <a:pt x="699388" y="85578"/>
                </a:moveTo>
                <a:lnTo>
                  <a:pt x="661288" y="85578"/>
                </a:lnTo>
                <a:lnTo>
                  <a:pt x="663701" y="87991"/>
                </a:lnTo>
                <a:lnTo>
                  <a:pt x="699388" y="87991"/>
                </a:lnTo>
                <a:lnTo>
                  <a:pt x="699388" y="85578"/>
                </a:lnTo>
                <a:close/>
              </a:path>
              <a:path w="1360804" h="646429">
                <a:moveTo>
                  <a:pt x="606551" y="66528"/>
                </a:moveTo>
                <a:lnTo>
                  <a:pt x="568451" y="66528"/>
                </a:lnTo>
                <a:lnTo>
                  <a:pt x="568451" y="104628"/>
                </a:lnTo>
                <a:lnTo>
                  <a:pt x="606551" y="104628"/>
                </a:lnTo>
                <a:lnTo>
                  <a:pt x="606551" y="66528"/>
                </a:lnTo>
                <a:close/>
              </a:path>
              <a:path w="1360804" h="646429">
                <a:moveTo>
                  <a:pt x="530351" y="66528"/>
                </a:moveTo>
                <a:lnTo>
                  <a:pt x="492251" y="66528"/>
                </a:lnTo>
                <a:lnTo>
                  <a:pt x="492251" y="104628"/>
                </a:lnTo>
                <a:lnTo>
                  <a:pt x="530351" y="104628"/>
                </a:lnTo>
                <a:lnTo>
                  <a:pt x="530351" y="66528"/>
                </a:lnTo>
                <a:close/>
              </a:path>
              <a:path w="1360804" h="646429">
                <a:moveTo>
                  <a:pt x="454151" y="66528"/>
                </a:moveTo>
                <a:lnTo>
                  <a:pt x="416051" y="66528"/>
                </a:lnTo>
                <a:lnTo>
                  <a:pt x="416051" y="104628"/>
                </a:lnTo>
                <a:lnTo>
                  <a:pt x="454151" y="104628"/>
                </a:lnTo>
                <a:lnTo>
                  <a:pt x="454151" y="66528"/>
                </a:lnTo>
                <a:close/>
              </a:path>
              <a:path w="1360804" h="646429">
                <a:moveTo>
                  <a:pt x="377951" y="66528"/>
                </a:moveTo>
                <a:lnTo>
                  <a:pt x="339851" y="66528"/>
                </a:lnTo>
                <a:lnTo>
                  <a:pt x="339851" y="104628"/>
                </a:lnTo>
                <a:lnTo>
                  <a:pt x="377951" y="104628"/>
                </a:lnTo>
                <a:lnTo>
                  <a:pt x="377951" y="66528"/>
                </a:lnTo>
                <a:close/>
              </a:path>
              <a:path w="1360804" h="646429">
                <a:moveTo>
                  <a:pt x="301751" y="66528"/>
                </a:moveTo>
                <a:lnTo>
                  <a:pt x="263651" y="66528"/>
                </a:lnTo>
                <a:lnTo>
                  <a:pt x="263651" y="104628"/>
                </a:lnTo>
                <a:lnTo>
                  <a:pt x="301751" y="104628"/>
                </a:lnTo>
                <a:lnTo>
                  <a:pt x="301751" y="66528"/>
                </a:lnTo>
                <a:close/>
              </a:path>
              <a:path w="1360804" h="646429">
                <a:moveTo>
                  <a:pt x="225551" y="66528"/>
                </a:moveTo>
                <a:lnTo>
                  <a:pt x="187451" y="66528"/>
                </a:lnTo>
                <a:lnTo>
                  <a:pt x="187451" y="104628"/>
                </a:lnTo>
                <a:lnTo>
                  <a:pt x="225551" y="104628"/>
                </a:lnTo>
                <a:lnTo>
                  <a:pt x="225551" y="66528"/>
                </a:lnTo>
                <a:close/>
              </a:path>
              <a:path w="1360804" h="646429">
                <a:moveTo>
                  <a:pt x="149689" y="0"/>
                </a:moveTo>
                <a:lnTo>
                  <a:pt x="142494" y="2393"/>
                </a:lnTo>
                <a:lnTo>
                  <a:pt x="0" y="85578"/>
                </a:lnTo>
                <a:lnTo>
                  <a:pt x="142494" y="168763"/>
                </a:lnTo>
                <a:lnTo>
                  <a:pt x="149689" y="171156"/>
                </a:lnTo>
                <a:lnTo>
                  <a:pt x="157003" y="170668"/>
                </a:lnTo>
                <a:lnTo>
                  <a:pt x="163603" y="167512"/>
                </a:lnTo>
                <a:lnTo>
                  <a:pt x="168656" y="161905"/>
                </a:lnTo>
                <a:lnTo>
                  <a:pt x="171049" y="154709"/>
                </a:lnTo>
                <a:lnTo>
                  <a:pt x="170560" y="147395"/>
                </a:lnTo>
                <a:lnTo>
                  <a:pt x="167405" y="140795"/>
                </a:lnTo>
                <a:lnTo>
                  <a:pt x="161797" y="135743"/>
                </a:lnTo>
                <a:lnTo>
                  <a:pt x="108457" y="104628"/>
                </a:lnTo>
                <a:lnTo>
                  <a:pt x="37845" y="104628"/>
                </a:lnTo>
                <a:lnTo>
                  <a:pt x="37845" y="66528"/>
                </a:lnTo>
                <a:lnTo>
                  <a:pt x="108458" y="66528"/>
                </a:lnTo>
                <a:lnTo>
                  <a:pt x="161797" y="35413"/>
                </a:lnTo>
                <a:lnTo>
                  <a:pt x="167405" y="30360"/>
                </a:lnTo>
                <a:lnTo>
                  <a:pt x="170560" y="23760"/>
                </a:lnTo>
                <a:lnTo>
                  <a:pt x="171049" y="16446"/>
                </a:lnTo>
                <a:lnTo>
                  <a:pt x="168656" y="9251"/>
                </a:lnTo>
                <a:lnTo>
                  <a:pt x="163603" y="3643"/>
                </a:lnTo>
                <a:lnTo>
                  <a:pt x="157003" y="488"/>
                </a:lnTo>
                <a:lnTo>
                  <a:pt x="149689" y="0"/>
                </a:lnTo>
                <a:close/>
              </a:path>
              <a:path w="1360804" h="646429">
                <a:moveTo>
                  <a:pt x="73151" y="66528"/>
                </a:moveTo>
                <a:lnTo>
                  <a:pt x="37845" y="66528"/>
                </a:lnTo>
                <a:lnTo>
                  <a:pt x="37845" y="104628"/>
                </a:lnTo>
                <a:lnTo>
                  <a:pt x="73151" y="104628"/>
                </a:lnTo>
                <a:lnTo>
                  <a:pt x="73151" y="102088"/>
                </a:lnTo>
                <a:lnTo>
                  <a:pt x="47497" y="102088"/>
                </a:lnTo>
                <a:lnTo>
                  <a:pt x="47497" y="69068"/>
                </a:lnTo>
                <a:lnTo>
                  <a:pt x="73151" y="69068"/>
                </a:lnTo>
                <a:lnTo>
                  <a:pt x="73151" y="66528"/>
                </a:lnTo>
                <a:close/>
              </a:path>
              <a:path w="1360804" h="646429">
                <a:moveTo>
                  <a:pt x="75800" y="85578"/>
                </a:moveTo>
                <a:lnTo>
                  <a:pt x="73151" y="87123"/>
                </a:lnTo>
                <a:lnTo>
                  <a:pt x="73151" y="104628"/>
                </a:lnTo>
                <a:lnTo>
                  <a:pt x="108457" y="104628"/>
                </a:lnTo>
                <a:lnTo>
                  <a:pt x="75800" y="85578"/>
                </a:lnTo>
                <a:close/>
              </a:path>
              <a:path w="1360804" h="646429">
                <a:moveTo>
                  <a:pt x="149351" y="66528"/>
                </a:moveTo>
                <a:lnTo>
                  <a:pt x="111251" y="66528"/>
                </a:lnTo>
                <a:lnTo>
                  <a:pt x="111251" y="104628"/>
                </a:lnTo>
                <a:lnTo>
                  <a:pt x="149351" y="104628"/>
                </a:lnTo>
                <a:lnTo>
                  <a:pt x="149351" y="66528"/>
                </a:lnTo>
                <a:close/>
              </a:path>
              <a:path w="1360804" h="646429">
                <a:moveTo>
                  <a:pt x="47497" y="69068"/>
                </a:moveTo>
                <a:lnTo>
                  <a:pt x="47497" y="102088"/>
                </a:lnTo>
                <a:lnTo>
                  <a:pt x="73151" y="87123"/>
                </a:lnTo>
                <a:lnTo>
                  <a:pt x="73151" y="84032"/>
                </a:lnTo>
                <a:lnTo>
                  <a:pt x="47497" y="69068"/>
                </a:lnTo>
                <a:close/>
              </a:path>
              <a:path w="1360804" h="646429">
                <a:moveTo>
                  <a:pt x="73151" y="87123"/>
                </a:moveTo>
                <a:lnTo>
                  <a:pt x="47497" y="102088"/>
                </a:lnTo>
                <a:lnTo>
                  <a:pt x="73151" y="102088"/>
                </a:lnTo>
                <a:lnTo>
                  <a:pt x="73151" y="87123"/>
                </a:lnTo>
                <a:close/>
              </a:path>
              <a:path w="1360804" h="646429">
                <a:moveTo>
                  <a:pt x="73151" y="84032"/>
                </a:moveTo>
                <a:lnTo>
                  <a:pt x="73151" y="87123"/>
                </a:lnTo>
                <a:lnTo>
                  <a:pt x="75800" y="85578"/>
                </a:lnTo>
                <a:lnTo>
                  <a:pt x="73151" y="84032"/>
                </a:lnTo>
                <a:close/>
              </a:path>
              <a:path w="1360804" h="646429">
                <a:moveTo>
                  <a:pt x="108458" y="66528"/>
                </a:moveTo>
                <a:lnTo>
                  <a:pt x="73151" y="66528"/>
                </a:lnTo>
                <a:lnTo>
                  <a:pt x="73151" y="84032"/>
                </a:lnTo>
                <a:lnTo>
                  <a:pt x="75800" y="85578"/>
                </a:lnTo>
                <a:lnTo>
                  <a:pt x="108458" y="66528"/>
                </a:lnTo>
                <a:close/>
              </a:path>
              <a:path w="1360804" h="646429">
                <a:moveTo>
                  <a:pt x="73151" y="69068"/>
                </a:moveTo>
                <a:lnTo>
                  <a:pt x="47497" y="69068"/>
                </a:lnTo>
                <a:lnTo>
                  <a:pt x="73151" y="84032"/>
                </a:lnTo>
                <a:lnTo>
                  <a:pt x="73151" y="69068"/>
                </a:lnTo>
                <a:close/>
              </a:path>
            </a:pathLst>
          </a:custGeom>
          <a:solidFill>
            <a:srgbClr val="075F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3" name="object 7"/>
          <p:cNvSpPr>
            <a:spLocks/>
          </p:cNvSpPr>
          <p:nvPr/>
        </p:nvSpPr>
        <p:spPr bwMode="auto">
          <a:xfrm>
            <a:off x="2549525" y="2941638"/>
            <a:ext cx="1354138" cy="644525"/>
          </a:xfrm>
          <a:custGeom>
            <a:avLst/>
            <a:gdLst>
              <a:gd name="T0" fmla="*/ 1363193 w 1353185"/>
              <a:gd name="T1" fmla="*/ 644378 h 644525"/>
              <a:gd name="T2" fmla="*/ 1248004 w 1353185"/>
              <a:gd name="T3" fmla="*/ 644378 h 644525"/>
              <a:gd name="T4" fmla="*/ 1171212 w 1353185"/>
              <a:gd name="T5" fmla="*/ 606278 h 644525"/>
              <a:gd name="T6" fmla="*/ 1132816 w 1353185"/>
              <a:gd name="T7" fmla="*/ 606278 h 644525"/>
              <a:gd name="T8" fmla="*/ 1132816 w 1353185"/>
              <a:gd name="T9" fmla="*/ 606278 h 644525"/>
              <a:gd name="T10" fmla="*/ 1056024 w 1353185"/>
              <a:gd name="T11" fmla="*/ 644378 h 644525"/>
              <a:gd name="T12" fmla="*/ 940833 w 1353185"/>
              <a:gd name="T13" fmla="*/ 644378 h 644525"/>
              <a:gd name="T14" fmla="*/ 864042 w 1353185"/>
              <a:gd name="T15" fmla="*/ 606278 h 644525"/>
              <a:gd name="T16" fmla="*/ 825645 w 1353185"/>
              <a:gd name="T17" fmla="*/ 606278 h 644525"/>
              <a:gd name="T18" fmla="*/ 825645 w 1353185"/>
              <a:gd name="T19" fmla="*/ 606278 h 644525"/>
              <a:gd name="T20" fmla="*/ 748853 w 1353185"/>
              <a:gd name="T21" fmla="*/ 644378 h 644525"/>
              <a:gd name="T22" fmla="*/ 662462 w 1353185"/>
              <a:gd name="T23" fmla="*/ 615803 h 644525"/>
              <a:gd name="T24" fmla="*/ 662462 w 1353185"/>
              <a:gd name="T25" fmla="*/ 501503 h 644525"/>
              <a:gd name="T26" fmla="*/ 700858 w 1353185"/>
              <a:gd name="T27" fmla="*/ 425303 h 644525"/>
              <a:gd name="T28" fmla="*/ 700858 w 1353185"/>
              <a:gd name="T29" fmla="*/ 425303 h 644525"/>
              <a:gd name="T30" fmla="*/ 700858 w 1353185"/>
              <a:gd name="T31" fmla="*/ 387203 h 644525"/>
              <a:gd name="T32" fmla="*/ 662462 w 1353185"/>
              <a:gd name="T33" fmla="*/ 311003 h 644525"/>
              <a:gd name="T34" fmla="*/ 662462 w 1353185"/>
              <a:gd name="T35" fmla="*/ 196703 h 644525"/>
              <a:gd name="T36" fmla="*/ 700858 w 1353185"/>
              <a:gd name="T37" fmla="*/ 120503 h 644525"/>
              <a:gd name="T38" fmla="*/ 700858 w 1353185"/>
              <a:gd name="T39" fmla="*/ 120503 h 644525"/>
              <a:gd name="T40" fmla="*/ 678458 w 1353185"/>
              <a:gd name="T41" fmla="*/ 104628 h 644525"/>
              <a:gd name="T42" fmla="*/ 563271 w 1353185"/>
              <a:gd name="T43" fmla="*/ 104628 h 644525"/>
              <a:gd name="T44" fmla="*/ 486478 w 1353185"/>
              <a:gd name="T45" fmla="*/ 66528 h 644525"/>
              <a:gd name="T46" fmla="*/ 448082 w 1353185"/>
              <a:gd name="T47" fmla="*/ 66528 h 644525"/>
              <a:gd name="T48" fmla="*/ 448082 w 1353185"/>
              <a:gd name="T49" fmla="*/ 66528 h 644525"/>
              <a:gd name="T50" fmla="*/ 371290 w 1353185"/>
              <a:gd name="T51" fmla="*/ 104628 h 644525"/>
              <a:gd name="T52" fmla="*/ 256101 w 1353185"/>
              <a:gd name="T53" fmla="*/ 104628 h 644525"/>
              <a:gd name="T54" fmla="*/ 179309 w 1353185"/>
              <a:gd name="T55" fmla="*/ 66528 h 644525"/>
              <a:gd name="T56" fmla="*/ 150853 w 1353185"/>
              <a:gd name="T57" fmla="*/ 0 h 644525"/>
              <a:gd name="T58" fmla="*/ 150853 w 1353185"/>
              <a:gd name="T59" fmla="*/ 171156 h 644525"/>
              <a:gd name="T60" fmla="*/ 172379 w 1353185"/>
              <a:gd name="T61" fmla="*/ 154709 h 644525"/>
              <a:gd name="T62" fmla="*/ 109302 w 1353185"/>
              <a:gd name="T63" fmla="*/ 104628 h 644525"/>
              <a:gd name="T64" fmla="*/ 163056 w 1353185"/>
              <a:gd name="T65" fmla="*/ 35413 h 644525"/>
              <a:gd name="T66" fmla="*/ 169967 w 1353185"/>
              <a:gd name="T67" fmla="*/ 9251 h 644525"/>
              <a:gd name="T68" fmla="*/ 64121 w 1353185"/>
              <a:gd name="T69" fmla="*/ 66528 h 644525"/>
              <a:gd name="T70" fmla="*/ 64121 w 1353185"/>
              <a:gd name="T71" fmla="*/ 102088 h 644525"/>
              <a:gd name="T72" fmla="*/ 64121 w 1353185"/>
              <a:gd name="T73" fmla="*/ 66528 h 644525"/>
              <a:gd name="T74" fmla="*/ 102518 w 1353185"/>
              <a:gd name="T75" fmla="*/ 104628 h 644525"/>
              <a:gd name="T76" fmla="*/ 102518 w 1353185"/>
              <a:gd name="T77" fmla="*/ 104628 h 644525"/>
              <a:gd name="T78" fmla="*/ 109302 w 1353185"/>
              <a:gd name="T79" fmla="*/ 66528 h 644525"/>
              <a:gd name="T80" fmla="*/ 140914 w 1353185"/>
              <a:gd name="T81" fmla="*/ 104628 h 644525"/>
              <a:gd name="T82" fmla="*/ 64121 w 1353185"/>
              <a:gd name="T83" fmla="*/ 92679 h 644525"/>
              <a:gd name="T84" fmla="*/ 47869 w 1353185"/>
              <a:gd name="T85" fmla="*/ 102088 h 644525"/>
              <a:gd name="T86" fmla="*/ 64121 w 1353185"/>
              <a:gd name="T87" fmla="*/ 92679 h 644525"/>
              <a:gd name="T88" fmla="*/ 64121 w 1353185"/>
              <a:gd name="T89" fmla="*/ 66528 h 644525"/>
              <a:gd name="T90" fmla="*/ 102518 w 1353185"/>
              <a:gd name="T91" fmla="*/ 66528 h 644525"/>
              <a:gd name="T92" fmla="*/ 64121 w 1353185"/>
              <a:gd name="T93" fmla="*/ 69068 h 644525"/>
              <a:gd name="T94" fmla="*/ 109302 w 1353185"/>
              <a:gd name="T95" fmla="*/ 66528 h 64452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353185"/>
              <a:gd name="T145" fmla="*/ 0 h 644525"/>
              <a:gd name="T146" fmla="*/ 1353185 w 1353185"/>
              <a:gd name="T147" fmla="*/ 644525 h 64452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353185" h="644525">
                <a:moveTo>
                  <a:pt x="1352677" y="606278"/>
                </a:moveTo>
                <a:lnTo>
                  <a:pt x="1314577" y="606278"/>
                </a:lnTo>
                <a:lnTo>
                  <a:pt x="1314577" y="644378"/>
                </a:lnTo>
                <a:lnTo>
                  <a:pt x="1352677" y="644378"/>
                </a:lnTo>
                <a:lnTo>
                  <a:pt x="1352677" y="606278"/>
                </a:lnTo>
                <a:close/>
              </a:path>
              <a:path w="1353185" h="644525">
                <a:moveTo>
                  <a:pt x="1276477" y="606278"/>
                </a:moveTo>
                <a:lnTo>
                  <a:pt x="1238377" y="606278"/>
                </a:lnTo>
                <a:lnTo>
                  <a:pt x="1238377" y="644378"/>
                </a:lnTo>
                <a:lnTo>
                  <a:pt x="1276477" y="644378"/>
                </a:lnTo>
                <a:lnTo>
                  <a:pt x="1276477" y="606278"/>
                </a:lnTo>
                <a:close/>
              </a:path>
              <a:path w="1353185" h="644525">
                <a:moveTo>
                  <a:pt x="1200277" y="606278"/>
                </a:moveTo>
                <a:lnTo>
                  <a:pt x="1162177" y="606278"/>
                </a:lnTo>
                <a:lnTo>
                  <a:pt x="1162177" y="644378"/>
                </a:lnTo>
                <a:lnTo>
                  <a:pt x="1200277" y="644378"/>
                </a:lnTo>
                <a:lnTo>
                  <a:pt x="1200277" y="606278"/>
                </a:lnTo>
                <a:close/>
              </a:path>
              <a:path w="1353185" h="644525">
                <a:moveTo>
                  <a:pt x="1124077" y="606278"/>
                </a:moveTo>
                <a:lnTo>
                  <a:pt x="1085977" y="606278"/>
                </a:lnTo>
                <a:lnTo>
                  <a:pt x="1085977" y="644378"/>
                </a:lnTo>
                <a:lnTo>
                  <a:pt x="1124077" y="644378"/>
                </a:lnTo>
                <a:lnTo>
                  <a:pt x="1124077" y="606278"/>
                </a:lnTo>
                <a:close/>
              </a:path>
              <a:path w="1353185" h="644525">
                <a:moveTo>
                  <a:pt x="1047876" y="606278"/>
                </a:moveTo>
                <a:lnTo>
                  <a:pt x="1009776" y="606278"/>
                </a:lnTo>
                <a:lnTo>
                  <a:pt x="1009776" y="644378"/>
                </a:lnTo>
                <a:lnTo>
                  <a:pt x="1047876" y="644378"/>
                </a:lnTo>
                <a:lnTo>
                  <a:pt x="1047876" y="606278"/>
                </a:lnTo>
                <a:close/>
              </a:path>
              <a:path w="1353185" h="644525">
                <a:moveTo>
                  <a:pt x="971676" y="606278"/>
                </a:moveTo>
                <a:lnTo>
                  <a:pt x="933576" y="606278"/>
                </a:lnTo>
                <a:lnTo>
                  <a:pt x="933576" y="644378"/>
                </a:lnTo>
                <a:lnTo>
                  <a:pt x="971676" y="644378"/>
                </a:lnTo>
                <a:lnTo>
                  <a:pt x="971676" y="606278"/>
                </a:lnTo>
                <a:close/>
              </a:path>
              <a:path w="1353185" h="644525">
                <a:moveTo>
                  <a:pt x="895476" y="606278"/>
                </a:moveTo>
                <a:lnTo>
                  <a:pt x="857376" y="606278"/>
                </a:lnTo>
                <a:lnTo>
                  <a:pt x="857376" y="644378"/>
                </a:lnTo>
                <a:lnTo>
                  <a:pt x="895476" y="644378"/>
                </a:lnTo>
                <a:lnTo>
                  <a:pt x="895476" y="606278"/>
                </a:lnTo>
                <a:close/>
              </a:path>
              <a:path w="1353185" h="644525">
                <a:moveTo>
                  <a:pt x="819276" y="606278"/>
                </a:moveTo>
                <a:lnTo>
                  <a:pt x="781176" y="606278"/>
                </a:lnTo>
                <a:lnTo>
                  <a:pt x="781176" y="644378"/>
                </a:lnTo>
                <a:lnTo>
                  <a:pt x="819276" y="644378"/>
                </a:lnTo>
                <a:lnTo>
                  <a:pt x="819276" y="606278"/>
                </a:lnTo>
                <a:close/>
              </a:path>
              <a:path w="1353185" h="644525">
                <a:moveTo>
                  <a:pt x="743076" y="606278"/>
                </a:moveTo>
                <a:lnTo>
                  <a:pt x="704976" y="606278"/>
                </a:lnTo>
                <a:lnTo>
                  <a:pt x="704976" y="644378"/>
                </a:lnTo>
                <a:lnTo>
                  <a:pt x="743076" y="644378"/>
                </a:lnTo>
                <a:lnTo>
                  <a:pt x="743076" y="606278"/>
                </a:lnTo>
                <a:close/>
              </a:path>
              <a:path w="1353185" h="644525">
                <a:moveTo>
                  <a:pt x="695451" y="577703"/>
                </a:moveTo>
                <a:lnTo>
                  <a:pt x="657351" y="577703"/>
                </a:lnTo>
                <a:lnTo>
                  <a:pt x="657351" y="615803"/>
                </a:lnTo>
                <a:lnTo>
                  <a:pt x="695451" y="615803"/>
                </a:lnTo>
                <a:lnTo>
                  <a:pt x="695451" y="577703"/>
                </a:lnTo>
                <a:close/>
              </a:path>
              <a:path w="1353185" h="644525">
                <a:moveTo>
                  <a:pt x="695451" y="501503"/>
                </a:moveTo>
                <a:lnTo>
                  <a:pt x="657351" y="501503"/>
                </a:lnTo>
                <a:lnTo>
                  <a:pt x="657351" y="539603"/>
                </a:lnTo>
                <a:lnTo>
                  <a:pt x="695451" y="539603"/>
                </a:lnTo>
                <a:lnTo>
                  <a:pt x="695451" y="501503"/>
                </a:lnTo>
                <a:close/>
              </a:path>
              <a:path w="1353185" h="644525">
                <a:moveTo>
                  <a:pt x="695451" y="425303"/>
                </a:moveTo>
                <a:lnTo>
                  <a:pt x="657351" y="425303"/>
                </a:lnTo>
                <a:lnTo>
                  <a:pt x="657351" y="463403"/>
                </a:lnTo>
                <a:lnTo>
                  <a:pt x="695451" y="463403"/>
                </a:lnTo>
                <a:lnTo>
                  <a:pt x="695451" y="425303"/>
                </a:lnTo>
                <a:close/>
              </a:path>
              <a:path w="1353185" h="644525">
                <a:moveTo>
                  <a:pt x="695451" y="349103"/>
                </a:moveTo>
                <a:lnTo>
                  <a:pt x="657351" y="349103"/>
                </a:lnTo>
                <a:lnTo>
                  <a:pt x="657351" y="387203"/>
                </a:lnTo>
                <a:lnTo>
                  <a:pt x="695451" y="387203"/>
                </a:lnTo>
                <a:lnTo>
                  <a:pt x="695451" y="349103"/>
                </a:lnTo>
                <a:close/>
              </a:path>
              <a:path w="1353185" h="644525">
                <a:moveTo>
                  <a:pt x="695451" y="272903"/>
                </a:moveTo>
                <a:lnTo>
                  <a:pt x="657351" y="272903"/>
                </a:lnTo>
                <a:lnTo>
                  <a:pt x="657351" y="311003"/>
                </a:lnTo>
                <a:lnTo>
                  <a:pt x="695451" y="311003"/>
                </a:lnTo>
                <a:lnTo>
                  <a:pt x="695451" y="272903"/>
                </a:lnTo>
                <a:close/>
              </a:path>
              <a:path w="1353185" h="644525">
                <a:moveTo>
                  <a:pt x="695451" y="196703"/>
                </a:moveTo>
                <a:lnTo>
                  <a:pt x="657351" y="196703"/>
                </a:lnTo>
                <a:lnTo>
                  <a:pt x="657351" y="234803"/>
                </a:lnTo>
                <a:lnTo>
                  <a:pt x="695451" y="234803"/>
                </a:lnTo>
                <a:lnTo>
                  <a:pt x="695451" y="196703"/>
                </a:lnTo>
                <a:close/>
              </a:path>
              <a:path w="1353185" h="644525">
                <a:moveTo>
                  <a:pt x="695451" y="120503"/>
                </a:moveTo>
                <a:lnTo>
                  <a:pt x="657351" y="120503"/>
                </a:lnTo>
                <a:lnTo>
                  <a:pt x="657351" y="158603"/>
                </a:lnTo>
                <a:lnTo>
                  <a:pt x="695451" y="158603"/>
                </a:lnTo>
                <a:lnTo>
                  <a:pt x="695451" y="120503"/>
                </a:lnTo>
                <a:close/>
              </a:path>
              <a:path w="1353185" h="644525">
                <a:moveTo>
                  <a:pt x="673226" y="66528"/>
                </a:moveTo>
                <a:lnTo>
                  <a:pt x="635126" y="66528"/>
                </a:lnTo>
                <a:lnTo>
                  <a:pt x="635126" y="104628"/>
                </a:lnTo>
                <a:lnTo>
                  <a:pt x="673226" y="104628"/>
                </a:lnTo>
                <a:lnTo>
                  <a:pt x="673226" y="66528"/>
                </a:lnTo>
                <a:close/>
              </a:path>
              <a:path w="1353185" h="644525">
                <a:moveTo>
                  <a:pt x="597026" y="66528"/>
                </a:moveTo>
                <a:lnTo>
                  <a:pt x="558926" y="66528"/>
                </a:lnTo>
                <a:lnTo>
                  <a:pt x="558926" y="104628"/>
                </a:lnTo>
                <a:lnTo>
                  <a:pt x="597026" y="104628"/>
                </a:lnTo>
                <a:lnTo>
                  <a:pt x="597026" y="66528"/>
                </a:lnTo>
                <a:close/>
              </a:path>
              <a:path w="1353185" h="644525">
                <a:moveTo>
                  <a:pt x="520826" y="66528"/>
                </a:moveTo>
                <a:lnTo>
                  <a:pt x="482726" y="66528"/>
                </a:lnTo>
                <a:lnTo>
                  <a:pt x="482726" y="104628"/>
                </a:lnTo>
                <a:lnTo>
                  <a:pt x="520826" y="104628"/>
                </a:lnTo>
                <a:lnTo>
                  <a:pt x="520826" y="66528"/>
                </a:lnTo>
                <a:close/>
              </a:path>
              <a:path w="1353185" h="644525">
                <a:moveTo>
                  <a:pt x="444626" y="66528"/>
                </a:moveTo>
                <a:lnTo>
                  <a:pt x="406526" y="66528"/>
                </a:lnTo>
                <a:lnTo>
                  <a:pt x="406526" y="104628"/>
                </a:lnTo>
                <a:lnTo>
                  <a:pt x="444626" y="104628"/>
                </a:lnTo>
                <a:lnTo>
                  <a:pt x="444626" y="66528"/>
                </a:lnTo>
                <a:close/>
              </a:path>
              <a:path w="1353185" h="644525">
                <a:moveTo>
                  <a:pt x="368426" y="66528"/>
                </a:moveTo>
                <a:lnTo>
                  <a:pt x="330326" y="66528"/>
                </a:lnTo>
                <a:lnTo>
                  <a:pt x="330326" y="104628"/>
                </a:lnTo>
                <a:lnTo>
                  <a:pt x="368426" y="104628"/>
                </a:lnTo>
                <a:lnTo>
                  <a:pt x="368426" y="66528"/>
                </a:lnTo>
                <a:close/>
              </a:path>
              <a:path w="1353185" h="644525">
                <a:moveTo>
                  <a:pt x="292226" y="66528"/>
                </a:moveTo>
                <a:lnTo>
                  <a:pt x="254126" y="66528"/>
                </a:lnTo>
                <a:lnTo>
                  <a:pt x="254126" y="104628"/>
                </a:lnTo>
                <a:lnTo>
                  <a:pt x="292226" y="104628"/>
                </a:lnTo>
                <a:lnTo>
                  <a:pt x="292226" y="66528"/>
                </a:lnTo>
                <a:close/>
              </a:path>
              <a:path w="1353185" h="644525">
                <a:moveTo>
                  <a:pt x="216026" y="66528"/>
                </a:moveTo>
                <a:lnTo>
                  <a:pt x="177926" y="66528"/>
                </a:lnTo>
                <a:lnTo>
                  <a:pt x="177926" y="104628"/>
                </a:lnTo>
                <a:lnTo>
                  <a:pt x="216026" y="104628"/>
                </a:lnTo>
                <a:lnTo>
                  <a:pt x="216026" y="66528"/>
                </a:lnTo>
                <a:close/>
              </a:path>
              <a:path w="1353185" h="644525">
                <a:moveTo>
                  <a:pt x="149689" y="0"/>
                </a:moveTo>
                <a:lnTo>
                  <a:pt x="142494" y="2393"/>
                </a:lnTo>
                <a:lnTo>
                  <a:pt x="0" y="85578"/>
                </a:lnTo>
                <a:lnTo>
                  <a:pt x="142494" y="168763"/>
                </a:lnTo>
                <a:lnTo>
                  <a:pt x="149689" y="171156"/>
                </a:lnTo>
                <a:lnTo>
                  <a:pt x="157003" y="170668"/>
                </a:lnTo>
                <a:lnTo>
                  <a:pt x="163603" y="167512"/>
                </a:lnTo>
                <a:lnTo>
                  <a:pt x="168656" y="161905"/>
                </a:lnTo>
                <a:lnTo>
                  <a:pt x="171049" y="154709"/>
                </a:lnTo>
                <a:lnTo>
                  <a:pt x="170561" y="147395"/>
                </a:lnTo>
                <a:lnTo>
                  <a:pt x="167405" y="140795"/>
                </a:lnTo>
                <a:lnTo>
                  <a:pt x="161798" y="135743"/>
                </a:lnTo>
                <a:lnTo>
                  <a:pt x="108458" y="104628"/>
                </a:lnTo>
                <a:lnTo>
                  <a:pt x="37845" y="104628"/>
                </a:lnTo>
                <a:lnTo>
                  <a:pt x="37845" y="66528"/>
                </a:lnTo>
                <a:lnTo>
                  <a:pt x="108458" y="66528"/>
                </a:lnTo>
                <a:lnTo>
                  <a:pt x="161798" y="35413"/>
                </a:lnTo>
                <a:lnTo>
                  <a:pt x="167405" y="30360"/>
                </a:lnTo>
                <a:lnTo>
                  <a:pt x="170560" y="23760"/>
                </a:lnTo>
                <a:lnTo>
                  <a:pt x="171049" y="16446"/>
                </a:lnTo>
                <a:lnTo>
                  <a:pt x="168656" y="9251"/>
                </a:lnTo>
                <a:lnTo>
                  <a:pt x="163603" y="3643"/>
                </a:lnTo>
                <a:lnTo>
                  <a:pt x="157003" y="488"/>
                </a:lnTo>
                <a:lnTo>
                  <a:pt x="149689" y="0"/>
                </a:lnTo>
                <a:close/>
              </a:path>
              <a:path w="1353185" h="644525">
                <a:moveTo>
                  <a:pt x="63626" y="66528"/>
                </a:moveTo>
                <a:lnTo>
                  <a:pt x="37845" y="66528"/>
                </a:lnTo>
                <a:lnTo>
                  <a:pt x="37845" y="104628"/>
                </a:lnTo>
                <a:lnTo>
                  <a:pt x="63626" y="104628"/>
                </a:lnTo>
                <a:lnTo>
                  <a:pt x="63626" y="102088"/>
                </a:lnTo>
                <a:lnTo>
                  <a:pt x="47498" y="102088"/>
                </a:lnTo>
                <a:lnTo>
                  <a:pt x="47498" y="69068"/>
                </a:lnTo>
                <a:lnTo>
                  <a:pt x="63626" y="69068"/>
                </a:lnTo>
                <a:lnTo>
                  <a:pt x="63626" y="66528"/>
                </a:lnTo>
                <a:close/>
              </a:path>
              <a:path w="1353185" h="644525">
                <a:moveTo>
                  <a:pt x="75800" y="85578"/>
                </a:moveTo>
                <a:lnTo>
                  <a:pt x="63626" y="92679"/>
                </a:lnTo>
                <a:lnTo>
                  <a:pt x="63626" y="104628"/>
                </a:lnTo>
                <a:lnTo>
                  <a:pt x="101726" y="104628"/>
                </a:lnTo>
                <a:lnTo>
                  <a:pt x="101726" y="100701"/>
                </a:lnTo>
                <a:lnTo>
                  <a:pt x="75800" y="85578"/>
                </a:lnTo>
                <a:close/>
              </a:path>
              <a:path w="1353185" h="644525">
                <a:moveTo>
                  <a:pt x="101726" y="100701"/>
                </a:moveTo>
                <a:lnTo>
                  <a:pt x="101726" y="104628"/>
                </a:lnTo>
                <a:lnTo>
                  <a:pt x="108458" y="104628"/>
                </a:lnTo>
                <a:lnTo>
                  <a:pt x="101726" y="100701"/>
                </a:lnTo>
                <a:close/>
              </a:path>
              <a:path w="1353185" h="644525">
                <a:moveTo>
                  <a:pt x="139826" y="66528"/>
                </a:moveTo>
                <a:lnTo>
                  <a:pt x="108458" y="66528"/>
                </a:lnTo>
                <a:lnTo>
                  <a:pt x="101726" y="70454"/>
                </a:lnTo>
                <a:lnTo>
                  <a:pt x="101726" y="100701"/>
                </a:lnTo>
                <a:lnTo>
                  <a:pt x="108458" y="104628"/>
                </a:lnTo>
                <a:lnTo>
                  <a:pt x="139826" y="104628"/>
                </a:lnTo>
                <a:lnTo>
                  <a:pt x="139826" y="66528"/>
                </a:lnTo>
                <a:close/>
              </a:path>
              <a:path w="1353185" h="644525">
                <a:moveTo>
                  <a:pt x="47498" y="69068"/>
                </a:moveTo>
                <a:lnTo>
                  <a:pt x="47498" y="102088"/>
                </a:lnTo>
                <a:lnTo>
                  <a:pt x="63626" y="92679"/>
                </a:lnTo>
                <a:lnTo>
                  <a:pt x="63626" y="78476"/>
                </a:lnTo>
                <a:lnTo>
                  <a:pt x="47498" y="69068"/>
                </a:lnTo>
                <a:close/>
              </a:path>
              <a:path w="1353185" h="644525">
                <a:moveTo>
                  <a:pt x="63626" y="92679"/>
                </a:moveTo>
                <a:lnTo>
                  <a:pt x="47498" y="102088"/>
                </a:lnTo>
                <a:lnTo>
                  <a:pt x="63626" y="102088"/>
                </a:lnTo>
                <a:lnTo>
                  <a:pt x="63626" y="92679"/>
                </a:lnTo>
                <a:close/>
              </a:path>
              <a:path w="1353185" h="644525">
                <a:moveTo>
                  <a:pt x="63626" y="78476"/>
                </a:moveTo>
                <a:lnTo>
                  <a:pt x="63626" y="92679"/>
                </a:lnTo>
                <a:lnTo>
                  <a:pt x="75800" y="85578"/>
                </a:lnTo>
                <a:lnTo>
                  <a:pt x="63626" y="78476"/>
                </a:lnTo>
                <a:close/>
              </a:path>
              <a:path w="1353185" h="644525">
                <a:moveTo>
                  <a:pt x="101726" y="66528"/>
                </a:moveTo>
                <a:lnTo>
                  <a:pt x="63626" y="66528"/>
                </a:lnTo>
                <a:lnTo>
                  <a:pt x="63626" y="78476"/>
                </a:lnTo>
                <a:lnTo>
                  <a:pt x="75800" y="85578"/>
                </a:lnTo>
                <a:lnTo>
                  <a:pt x="101726" y="70454"/>
                </a:lnTo>
                <a:lnTo>
                  <a:pt x="101726" y="66528"/>
                </a:lnTo>
                <a:close/>
              </a:path>
              <a:path w="1353185" h="644525">
                <a:moveTo>
                  <a:pt x="63626" y="69068"/>
                </a:moveTo>
                <a:lnTo>
                  <a:pt x="47498" y="69068"/>
                </a:lnTo>
                <a:lnTo>
                  <a:pt x="63626" y="78476"/>
                </a:lnTo>
                <a:lnTo>
                  <a:pt x="63626" y="69068"/>
                </a:lnTo>
                <a:close/>
              </a:path>
              <a:path w="1353185" h="644525">
                <a:moveTo>
                  <a:pt x="108458" y="66528"/>
                </a:moveTo>
                <a:lnTo>
                  <a:pt x="101726" y="66528"/>
                </a:lnTo>
                <a:lnTo>
                  <a:pt x="101726" y="70454"/>
                </a:lnTo>
                <a:lnTo>
                  <a:pt x="108458" y="66528"/>
                </a:lnTo>
                <a:close/>
              </a:path>
            </a:pathLst>
          </a:custGeom>
          <a:solidFill>
            <a:srgbClr val="075F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4" name="object 8"/>
          <p:cNvSpPr>
            <a:spLocks/>
          </p:cNvSpPr>
          <p:nvPr/>
        </p:nvSpPr>
        <p:spPr bwMode="auto">
          <a:xfrm>
            <a:off x="2549525" y="5010150"/>
            <a:ext cx="1344613" cy="735013"/>
          </a:xfrm>
          <a:custGeom>
            <a:avLst/>
            <a:gdLst>
              <a:gd name="T0" fmla="*/ 1353668 w 1343660"/>
              <a:gd name="T1" fmla="*/ 731398 h 735329"/>
              <a:gd name="T2" fmla="*/ 1238474 w 1343660"/>
              <a:gd name="T3" fmla="*/ 731398 h 735329"/>
              <a:gd name="T4" fmla="*/ 1161677 w 1343660"/>
              <a:gd name="T5" fmla="*/ 693479 h 735329"/>
              <a:gd name="T6" fmla="*/ 1123280 w 1343660"/>
              <a:gd name="T7" fmla="*/ 693479 h 735329"/>
              <a:gd name="T8" fmla="*/ 1123280 w 1343660"/>
              <a:gd name="T9" fmla="*/ 693479 h 735329"/>
              <a:gd name="T10" fmla="*/ 1046482 w 1343660"/>
              <a:gd name="T11" fmla="*/ 731398 h 735329"/>
              <a:gd name="T12" fmla="*/ 931286 w 1343660"/>
              <a:gd name="T13" fmla="*/ 731398 h 735329"/>
              <a:gd name="T14" fmla="*/ 854489 w 1343660"/>
              <a:gd name="T15" fmla="*/ 693479 h 735329"/>
              <a:gd name="T16" fmla="*/ 816091 w 1343660"/>
              <a:gd name="T17" fmla="*/ 693479 h 735329"/>
              <a:gd name="T18" fmla="*/ 816091 w 1343660"/>
              <a:gd name="T19" fmla="*/ 693479 h 735329"/>
              <a:gd name="T20" fmla="*/ 739294 w 1343660"/>
              <a:gd name="T21" fmla="*/ 731398 h 735329"/>
              <a:gd name="T22" fmla="*/ 657763 w 1343660"/>
              <a:gd name="T23" fmla="*/ 698220 h 735329"/>
              <a:gd name="T24" fmla="*/ 657763 w 1343660"/>
              <a:gd name="T25" fmla="*/ 584459 h 735329"/>
              <a:gd name="T26" fmla="*/ 696160 w 1343660"/>
              <a:gd name="T27" fmla="*/ 508617 h 735329"/>
              <a:gd name="T28" fmla="*/ 696160 w 1343660"/>
              <a:gd name="T29" fmla="*/ 508617 h 735329"/>
              <a:gd name="T30" fmla="*/ 696160 w 1343660"/>
              <a:gd name="T31" fmla="*/ 470697 h 735329"/>
              <a:gd name="T32" fmla="*/ 657763 w 1343660"/>
              <a:gd name="T33" fmla="*/ 394858 h 735329"/>
              <a:gd name="T34" fmla="*/ 657763 w 1343660"/>
              <a:gd name="T35" fmla="*/ 281097 h 735329"/>
              <a:gd name="T36" fmla="*/ 696160 w 1343660"/>
              <a:gd name="T37" fmla="*/ 205256 h 735329"/>
              <a:gd name="T38" fmla="*/ 696160 w 1343660"/>
              <a:gd name="T39" fmla="*/ 205256 h 735329"/>
              <a:gd name="T40" fmla="*/ 696160 w 1343660"/>
              <a:gd name="T41" fmla="*/ 167336 h 735329"/>
              <a:gd name="T42" fmla="*/ 644835 w 1343660"/>
              <a:gd name="T43" fmla="*/ 104133 h 735329"/>
              <a:gd name="T44" fmla="*/ 657763 w 1343660"/>
              <a:gd name="T45" fmla="*/ 85171 h 735329"/>
              <a:gd name="T46" fmla="*/ 684389 w 1343660"/>
              <a:gd name="T47" fmla="*/ 67703 h 735329"/>
              <a:gd name="T48" fmla="*/ 664161 w 1343660"/>
              <a:gd name="T49" fmla="*/ 91498 h 735329"/>
              <a:gd name="T50" fmla="*/ 664161 w 1343660"/>
              <a:gd name="T51" fmla="*/ 91498 h 735329"/>
              <a:gd name="T52" fmla="*/ 568166 w 1343660"/>
              <a:gd name="T53" fmla="*/ 66213 h 735329"/>
              <a:gd name="T54" fmla="*/ 529767 w 1343660"/>
              <a:gd name="T55" fmla="*/ 66213 h 735329"/>
              <a:gd name="T56" fmla="*/ 529767 w 1343660"/>
              <a:gd name="T57" fmla="*/ 66213 h 735329"/>
              <a:gd name="T58" fmla="*/ 452971 w 1343660"/>
              <a:gd name="T59" fmla="*/ 104133 h 735329"/>
              <a:gd name="T60" fmla="*/ 337776 w 1343660"/>
              <a:gd name="T61" fmla="*/ 104133 h 735329"/>
              <a:gd name="T62" fmla="*/ 260980 w 1343660"/>
              <a:gd name="T63" fmla="*/ 66213 h 735329"/>
              <a:gd name="T64" fmla="*/ 222582 w 1343660"/>
              <a:gd name="T65" fmla="*/ 66213 h 735329"/>
              <a:gd name="T66" fmla="*/ 222582 w 1343660"/>
              <a:gd name="T67" fmla="*/ 66213 h 735329"/>
              <a:gd name="T68" fmla="*/ 143609 w 1343660"/>
              <a:gd name="T69" fmla="*/ 167970 h 735329"/>
              <a:gd name="T70" fmla="*/ 169976 w 1343660"/>
              <a:gd name="T71" fmla="*/ 161143 h 735329"/>
              <a:gd name="T72" fmla="*/ 163064 w 1343660"/>
              <a:gd name="T73" fmla="*/ 135105 h 735329"/>
              <a:gd name="T74" fmla="*/ 109305 w 1343660"/>
              <a:gd name="T75" fmla="*/ 66213 h 735329"/>
              <a:gd name="T76" fmla="*/ 172388 w 1343660"/>
              <a:gd name="T77" fmla="*/ 16369 h 735329"/>
              <a:gd name="T78" fmla="*/ 150861 w 1343660"/>
              <a:gd name="T79" fmla="*/ 0 h 735329"/>
              <a:gd name="T80" fmla="*/ 68991 w 1343660"/>
              <a:gd name="T81" fmla="*/ 104133 h 735329"/>
              <a:gd name="T82" fmla="*/ 68991 w 1343660"/>
              <a:gd name="T83" fmla="*/ 68738 h 735329"/>
              <a:gd name="T84" fmla="*/ 68991 w 1343660"/>
              <a:gd name="T85" fmla="*/ 104133 h 735329"/>
              <a:gd name="T86" fmla="*/ 107388 w 1343660"/>
              <a:gd name="T87" fmla="*/ 103032 h 735329"/>
              <a:gd name="T88" fmla="*/ 145785 w 1343660"/>
              <a:gd name="T89" fmla="*/ 66213 h 735329"/>
              <a:gd name="T90" fmla="*/ 109305 w 1343660"/>
              <a:gd name="T91" fmla="*/ 104133 h 735329"/>
              <a:gd name="T92" fmla="*/ 47872 w 1343660"/>
              <a:gd name="T93" fmla="*/ 101604 h 735329"/>
              <a:gd name="T94" fmla="*/ 68991 w 1343660"/>
              <a:gd name="T95" fmla="*/ 89438 h 735329"/>
              <a:gd name="T96" fmla="*/ 68991 w 1343660"/>
              <a:gd name="T97" fmla="*/ 80906 h 735329"/>
              <a:gd name="T98" fmla="*/ 107388 w 1343660"/>
              <a:gd name="T99" fmla="*/ 66213 h 735329"/>
              <a:gd name="T100" fmla="*/ 107388 w 1343660"/>
              <a:gd name="T101" fmla="*/ 67320 h 735329"/>
              <a:gd name="T102" fmla="*/ 68991 w 1343660"/>
              <a:gd name="T103" fmla="*/ 80906 h 735329"/>
              <a:gd name="T104" fmla="*/ 107388 w 1343660"/>
              <a:gd name="T105" fmla="*/ 67320 h 73532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43660"/>
              <a:gd name="T160" fmla="*/ 0 h 735329"/>
              <a:gd name="T161" fmla="*/ 1343660 w 1343660"/>
              <a:gd name="T162" fmla="*/ 735329 h 73532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43660" h="735329">
                <a:moveTo>
                  <a:pt x="1343152" y="696765"/>
                </a:moveTo>
                <a:lnTo>
                  <a:pt x="1305052" y="696765"/>
                </a:lnTo>
                <a:lnTo>
                  <a:pt x="1305052" y="734865"/>
                </a:lnTo>
                <a:lnTo>
                  <a:pt x="1343152" y="734865"/>
                </a:lnTo>
                <a:lnTo>
                  <a:pt x="1343152" y="696765"/>
                </a:lnTo>
                <a:close/>
              </a:path>
              <a:path w="1343660" h="735329">
                <a:moveTo>
                  <a:pt x="1266952" y="696765"/>
                </a:moveTo>
                <a:lnTo>
                  <a:pt x="1228852" y="696765"/>
                </a:lnTo>
                <a:lnTo>
                  <a:pt x="1228852" y="734865"/>
                </a:lnTo>
                <a:lnTo>
                  <a:pt x="1266952" y="734865"/>
                </a:lnTo>
                <a:lnTo>
                  <a:pt x="1266952" y="696765"/>
                </a:lnTo>
                <a:close/>
              </a:path>
              <a:path w="1343660" h="735329">
                <a:moveTo>
                  <a:pt x="1190752" y="696765"/>
                </a:moveTo>
                <a:lnTo>
                  <a:pt x="1152652" y="696765"/>
                </a:lnTo>
                <a:lnTo>
                  <a:pt x="1152652" y="734865"/>
                </a:lnTo>
                <a:lnTo>
                  <a:pt x="1190752" y="734865"/>
                </a:lnTo>
                <a:lnTo>
                  <a:pt x="1190752" y="696765"/>
                </a:lnTo>
                <a:close/>
              </a:path>
              <a:path w="1343660" h="735329">
                <a:moveTo>
                  <a:pt x="1114552" y="696765"/>
                </a:moveTo>
                <a:lnTo>
                  <a:pt x="1076452" y="696765"/>
                </a:lnTo>
                <a:lnTo>
                  <a:pt x="1076452" y="734865"/>
                </a:lnTo>
                <a:lnTo>
                  <a:pt x="1114552" y="734865"/>
                </a:lnTo>
                <a:lnTo>
                  <a:pt x="1114552" y="696765"/>
                </a:lnTo>
                <a:close/>
              </a:path>
              <a:path w="1343660" h="735329">
                <a:moveTo>
                  <a:pt x="1038351" y="696765"/>
                </a:moveTo>
                <a:lnTo>
                  <a:pt x="1000251" y="696765"/>
                </a:lnTo>
                <a:lnTo>
                  <a:pt x="1000251" y="734865"/>
                </a:lnTo>
                <a:lnTo>
                  <a:pt x="1038351" y="734865"/>
                </a:lnTo>
                <a:lnTo>
                  <a:pt x="1038351" y="696765"/>
                </a:lnTo>
                <a:close/>
              </a:path>
              <a:path w="1343660" h="735329">
                <a:moveTo>
                  <a:pt x="962151" y="696765"/>
                </a:moveTo>
                <a:lnTo>
                  <a:pt x="924051" y="696765"/>
                </a:lnTo>
                <a:lnTo>
                  <a:pt x="924051" y="734865"/>
                </a:lnTo>
                <a:lnTo>
                  <a:pt x="962151" y="734865"/>
                </a:lnTo>
                <a:lnTo>
                  <a:pt x="962151" y="696765"/>
                </a:lnTo>
                <a:close/>
              </a:path>
              <a:path w="1343660" h="735329">
                <a:moveTo>
                  <a:pt x="885951" y="696765"/>
                </a:moveTo>
                <a:lnTo>
                  <a:pt x="847851" y="696765"/>
                </a:lnTo>
                <a:lnTo>
                  <a:pt x="847851" y="734865"/>
                </a:lnTo>
                <a:lnTo>
                  <a:pt x="885951" y="734865"/>
                </a:lnTo>
                <a:lnTo>
                  <a:pt x="885951" y="696765"/>
                </a:lnTo>
                <a:close/>
              </a:path>
              <a:path w="1343660" h="735329">
                <a:moveTo>
                  <a:pt x="809751" y="696765"/>
                </a:moveTo>
                <a:lnTo>
                  <a:pt x="771651" y="696765"/>
                </a:lnTo>
                <a:lnTo>
                  <a:pt x="771651" y="734865"/>
                </a:lnTo>
                <a:lnTo>
                  <a:pt x="809751" y="734865"/>
                </a:lnTo>
                <a:lnTo>
                  <a:pt x="809751" y="696765"/>
                </a:lnTo>
                <a:close/>
              </a:path>
              <a:path w="1343660" h="735329">
                <a:moveTo>
                  <a:pt x="733551" y="696765"/>
                </a:moveTo>
                <a:lnTo>
                  <a:pt x="695451" y="696765"/>
                </a:lnTo>
                <a:lnTo>
                  <a:pt x="695451" y="734865"/>
                </a:lnTo>
                <a:lnTo>
                  <a:pt x="733551" y="734865"/>
                </a:lnTo>
                <a:lnTo>
                  <a:pt x="733551" y="696765"/>
                </a:lnTo>
                <a:close/>
              </a:path>
              <a:path w="1343660" h="735329">
                <a:moveTo>
                  <a:pt x="690752" y="663428"/>
                </a:moveTo>
                <a:lnTo>
                  <a:pt x="652652" y="663428"/>
                </a:lnTo>
                <a:lnTo>
                  <a:pt x="652652" y="701528"/>
                </a:lnTo>
                <a:lnTo>
                  <a:pt x="690752" y="701528"/>
                </a:lnTo>
                <a:lnTo>
                  <a:pt x="690752" y="663428"/>
                </a:lnTo>
                <a:close/>
              </a:path>
              <a:path w="1343660" h="735329">
                <a:moveTo>
                  <a:pt x="690752" y="587228"/>
                </a:moveTo>
                <a:lnTo>
                  <a:pt x="652652" y="587228"/>
                </a:lnTo>
                <a:lnTo>
                  <a:pt x="652652" y="625328"/>
                </a:lnTo>
                <a:lnTo>
                  <a:pt x="690752" y="625328"/>
                </a:lnTo>
                <a:lnTo>
                  <a:pt x="690752" y="587228"/>
                </a:lnTo>
                <a:close/>
              </a:path>
              <a:path w="1343660" h="735329">
                <a:moveTo>
                  <a:pt x="690752" y="511028"/>
                </a:moveTo>
                <a:lnTo>
                  <a:pt x="652652" y="511028"/>
                </a:lnTo>
                <a:lnTo>
                  <a:pt x="652652" y="549128"/>
                </a:lnTo>
                <a:lnTo>
                  <a:pt x="690752" y="549128"/>
                </a:lnTo>
                <a:lnTo>
                  <a:pt x="690752" y="511028"/>
                </a:lnTo>
                <a:close/>
              </a:path>
              <a:path w="1343660" h="735329">
                <a:moveTo>
                  <a:pt x="690752" y="434828"/>
                </a:moveTo>
                <a:lnTo>
                  <a:pt x="652652" y="434828"/>
                </a:lnTo>
                <a:lnTo>
                  <a:pt x="652652" y="472928"/>
                </a:lnTo>
                <a:lnTo>
                  <a:pt x="690752" y="472928"/>
                </a:lnTo>
                <a:lnTo>
                  <a:pt x="690752" y="434828"/>
                </a:lnTo>
                <a:close/>
              </a:path>
              <a:path w="1343660" h="735329">
                <a:moveTo>
                  <a:pt x="690752" y="358628"/>
                </a:moveTo>
                <a:lnTo>
                  <a:pt x="652652" y="358628"/>
                </a:lnTo>
                <a:lnTo>
                  <a:pt x="652652" y="396728"/>
                </a:lnTo>
                <a:lnTo>
                  <a:pt x="690752" y="396728"/>
                </a:lnTo>
                <a:lnTo>
                  <a:pt x="690752" y="358628"/>
                </a:lnTo>
                <a:close/>
              </a:path>
              <a:path w="1343660" h="735329">
                <a:moveTo>
                  <a:pt x="690752" y="282428"/>
                </a:moveTo>
                <a:lnTo>
                  <a:pt x="652652" y="282428"/>
                </a:lnTo>
                <a:lnTo>
                  <a:pt x="652652" y="320528"/>
                </a:lnTo>
                <a:lnTo>
                  <a:pt x="690752" y="320528"/>
                </a:lnTo>
                <a:lnTo>
                  <a:pt x="690752" y="282428"/>
                </a:lnTo>
                <a:close/>
              </a:path>
              <a:path w="1343660" h="735329">
                <a:moveTo>
                  <a:pt x="690752" y="206228"/>
                </a:moveTo>
                <a:lnTo>
                  <a:pt x="652652" y="206228"/>
                </a:lnTo>
                <a:lnTo>
                  <a:pt x="652652" y="244328"/>
                </a:lnTo>
                <a:lnTo>
                  <a:pt x="690752" y="244328"/>
                </a:lnTo>
                <a:lnTo>
                  <a:pt x="690752" y="206228"/>
                </a:lnTo>
                <a:close/>
              </a:path>
              <a:path w="1343660" h="735329">
                <a:moveTo>
                  <a:pt x="690752" y="130028"/>
                </a:moveTo>
                <a:lnTo>
                  <a:pt x="652652" y="130028"/>
                </a:lnTo>
                <a:lnTo>
                  <a:pt x="652652" y="168128"/>
                </a:lnTo>
                <a:lnTo>
                  <a:pt x="690752" y="168128"/>
                </a:lnTo>
                <a:lnTo>
                  <a:pt x="690752" y="130028"/>
                </a:lnTo>
                <a:close/>
              </a:path>
              <a:path w="1343660" h="735329">
                <a:moveTo>
                  <a:pt x="671702" y="66528"/>
                </a:moveTo>
                <a:lnTo>
                  <a:pt x="639826" y="66528"/>
                </a:lnTo>
                <a:lnTo>
                  <a:pt x="639826" y="104628"/>
                </a:lnTo>
                <a:lnTo>
                  <a:pt x="671702" y="104628"/>
                </a:lnTo>
                <a:lnTo>
                  <a:pt x="659002" y="91928"/>
                </a:lnTo>
                <a:lnTo>
                  <a:pt x="652652" y="91928"/>
                </a:lnTo>
                <a:lnTo>
                  <a:pt x="652652" y="85578"/>
                </a:lnTo>
                <a:lnTo>
                  <a:pt x="690752" y="85578"/>
                </a:lnTo>
                <a:lnTo>
                  <a:pt x="689240" y="78154"/>
                </a:lnTo>
                <a:lnTo>
                  <a:pt x="685133" y="72100"/>
                </a:lnTo>
                <a:lnTo>
                  <a:pt x="679072" y="68022"/>
                </a:lnTo>
                <a:lnTo>
                  <a:pt x="671702" y="66528"/>
                </a:lnTo>
                <a:close/>
              </a:path>
              <a:path w="1343660" h="735329">
                <a:moveTo>
                  <a:pt x="652652" y="85578"/>
                </a:moveTo>
                <a:lnTo>
                  <a:pt x="652652" y="91928"/>
                </a:lnTo>
                <a:lnTo>
                  <a:pt x="659002" y="91928"/>
                </a:lnTo>
                <a:lnTo>
                  <a:pt x="652652" y="85578"/>
                </a:lnTo>
                <a:close/>
              </a:path>
              <a:path w="1343660" h="735329">
                <a:moveTo>
                  <a:pt x="690752" y="85578"/>
                </a:moveTo>
                <a:lnTo>
                  <a:pt x="652652" y="85578"/>
                </a:lnTo>
                <a:lnTo>
                  <a:pt x="659002" y="91928"/>
                </a:lnTo>
                <a:lnTo>
                  <a:pt x="690752" y="91928"/>
                </a:lnTo>
                <a:lnTo>
                  <a:pt x="690752" y="85578"/>
                </a:lnTo>
                <a:close/>
              </a:path>
              <a:path w="1343660" h="735329">
                <a:moveTo>
                  <a:pt x="601726" y="66528"/>
                </a:moveTo>
                <a:lnTo>
                  <a:pt x="563752" y="66528"/>
                </a:lnTo>
                <a:lnTo>
                  <a:pt x="563752" y="104628"/>
                </a:lnTo>
                <a:lnTo>
                  <a:pt x="601726" y="104628"/>
                </a:lnTo>
                <a:lnTo>
                  <a:pt x="601726" y="66528"/>
                </a:lnTo>
                <a:close/>
              </a:path>
              <a:path w="1343660" h="735329">
                <a:moveTo>
                  <a:pt x="525652" y="66528"/>
                </a:moveTo>
                <a:lnTo>
                  <a:pt x="487552" y="66528"/>
                </a:lnTo>
                <a:lnTo>
                  <a:pt x="487552" y="104628"/>
                </a:lnTo>
                <a:lnTo>
                  <a:pt x="525652" y="104628"/>
                </a:lnTo>
                <a:lnTo>
                  <a:pt x="525652" y="66528"/>
                </a:lnTo>
                <a:close/>
              </a:path>
              <a:path w="1343660" h="735329">
                <a:moveTo>
                  <a:pt x="449452" y="66528"/>
                </a:moveTo>
                <a:lnTo>
                  <a:pt x="411352" y="66528"/>
                </a:lnTo>
                <a:lnTo>
                  <a:pt x="411352" y="104628"/>
                </a:lnTo>
                <a:lnTo>
                  <a:pt x="449452" y="104628"/>
                </a:lnTo>
                <a:lnTo>
                  <a:pt x="449452" y="66528"/>
                </a:lnTo>
                <a:close/>
              </a:path>
              <a:path w="1343660" h="735329">
                <a:moveTo>
                  <a:pt x="373252" y="66528"/>
                </a:moveTo>
                <a:lnTo>
                  <a:pt x="335152" y="66528"/>
                </a:lnTo>
                <a:lnTo>
                  <a:pt x="335152" y="104628"/>
                </a:lnTo>
                <a:lnTo>
                  <a:pt x="373252" y="104628"/>
                </a:lnTo>
                <a:lnTo>
                  <a:pt x="373252" y="66528"/>
                </a:lnTo>
                <a:close/>
              </a:path>
              <a:path w="1343660" h="735329">
                <a:moveTo>
                  <a:pt x="297052" y="66528"/>
                </a:moveTo>
                <a:lnTo>
                  <a:pt x="258952" y="66528"/>
                </a:lnTo>
                <a:lnTo>
                  <a:pt x="258952" y="104628"/>
                </a:lnTo>
                <a:lnTo>
                  <a:pt x="297052" y="104628"/>
                </a:lnTo>
                <a:lnTo>
                  <a:pt x="297052" y="66528"/>
                </a:lnTo>
                <a:close/>
              </a:path>
              <a:path w="1343660" h="735329">
                <a:moveTo>
                  <a:pt x="220852" y="66528"/>
                </a:moveTo>
                <a:lnTo>
                  <a:pt x="182752" y="66528"/>
                </a:lnTo>
                <a:lnTo>
                  <a:pt x="182752" y="104628"/>
                </a:lnTo>
                <a:lnTo>
                  <a:pt x="220852" y="104628"/>
                </a:lnTo>
                <a:lnTo>
                  <a:pt x="220852" y="66528"/>
                </a:lnTo>
                <a:close/>
              </a:path>
              <a:path w="1343660" h="735329">
                <a:moveTo>
                  <a:pt x="149689" y="0"/>
                </a:moveTo>
                <a:lnTo>
                  <a:pt x="142494" y="2393"/>
                </a:lnTo>
                <a:lnTo>
                  <a:pt x="0" y="85578"/>
                </a:lnTo>
                <a:lnTo>
                  <a:pt x="142494" y="168763"/>
                </a:lnTo>
                <a:lnTo>
                  <a:pt x="149689" y="171156"/>
                </a:lnTo>
                <a:lnTo>
                  <a:pt x="157003" y="170668"/>
                </a:lnTo>
                <a:lnTo>
                  <a:pt x="163603" y="167512"/>
                </a:lnTo>
                <a:lnTo>
                  <a:pt x="168656" y="161905"/>
                </a:lnTo>
                <a:lnTo>
                  <a:pt x="171049" y="154709"/>
                </a:lnTo>
                <a:lnTo>
                  <a:pt x="170561" y="147395"/>
                </a:lnTo>
                <a:lnTo>
                  <a:pt x="167405" y="140795"/>
                </a:lnTo>
                <a:lnTo>
                  <a:pt x="161798" y="135743"/>
                </a:lnTo>
                <a:lnTo>
                  <a:pt x="108458" y="104628"/>
                </a:lnTo>
                <a:lnTo>
                  <a:pt x="37845" y="104628"/>
                </a:lnTo>
                <a:lnTo>
                  <a:pt x="37845" y="66528"/>
                </a:lnTo>
                <a:lnTo>
                  <a:pt x="108458" y="66528"/>
                </a:lnTo>
                <a:lnTo>
                  <a:pt x="161798" y="35413"/>
                </a:lnTo>
                <a:lnTo>
                  <a:pt x="167405" y="30360"/>
                </a:lnTo>
                <a:lnTo>
                  <a:pt x="170560" y="23760"/>
                </a:lnTo>
                <a:lnTo>
                  <a:pt x="171049" y="16446"/>
                </a:lnTo>
                <a:lnTo>
                  <a:pt x="168656" y="9251"/>
                </a:lnTo>
                <a:lnTo>
                  <a:pt x="163603" y="3643"/>
                </a:lnTo>
                <a:lnTo>
                  <a:pt x="157003" y="488"/>
                </a:lnTo>
                <a:lnTo>
                  <a:pt x="149689" y="0"/>
                </a:lnTo>
                <a:close/>
              </a:path>
              <a:path w="1343660" h="735329">
                <a:moveTo>
                  <a:pt x="68452" y="66528"/>
                </a:moveTo>
                <a:lnTo>
                  <a:pt x="37845" y="66528"/>
                </a:lnTo>
                <a:lnTo>
                  <a:pt x="37845" y="104628"/>
                </a:lnTo>
                <a:lnTo>
                  <a:pt x="68452" y="104628"/>
                </a:lnTo>
                <a:lnTo>
                  <a:pt x="68452" y="102088"/>
                </a:lnTo>
                <a:lnTo>
                  <a:pt x="47498" y="102088"/>
                </a:lnTo>
                <a:lnTo>
                  <a:pt x="47498" y="69068"/>
                </a:lnTo>
                <a:lnTo>
                  <a:pt x="68452" y="69068"/>
                </a:lnTo>
                <a:lnTo>
                  <a:pt x="68452" y="66528"/>
                </a:lnTo>
                <a:close/>
              </a:path>
              <a:path w="1343660" h="735329">
                <a:moveTo>
                  <a:pt x="75800" y="85578"/>
                </a:moveTo>
                <a:lnTo>
                  <a:pt x="68452" y="89864"/>
                </a:lnTo>
                <a:lnTo>
                  <a:pt x="68452" y="104628"/>
                </a:lnTo>
                <a:lnTo>
                  <a:pt x="106552" y="104628"/>
                </a:lnTo>
                <a:lnTo>
                  <a:pt x="106552" y="103516"/>
                </a:lnTo>
                <a:lnTo>
                  <a:pt x="75800" y="85578"/>
                </a:lnTo>
                <a:close/>
              </a:path>
              <a:path w="1343660" h="735329">
                <a:moveTo>
                  <a:pt x="106552" y="103516"/>
                </a:moveTo>
                <a:lnTo>
                  <a:pt x="106552" y="104628"/>
                </a:lnTo>
                <a:lnTo>
                  <a:pt x="108458" y="104628"/>
                </a:lnTo>
                <a:lnTo>
                  <a:pt x="106552" y="103516"/>
                </a:lnTo>
                <a:close/>
              </a:path>
              <a:path w="1343660" h="735329">
                <a:moveTo>
                  <a:pt x="144652" y="66528"/>
                </a:moveTo>
                <a:lnTo>
                  <a:pt x="108458" y="66528"/>
                </a:lnTo>
                <a:lnTo>
                  <a:pt x="106552" y="67639"/>
                </a:lnTo>
                <a:lnTo>
                  <a:pt x="106552" y="103516"/>
                </a:lnTo>
                <a:lnTo>
                  <a:pt x="108458" y="104628"/>
                </a:lnTo>
                <a:lnTo>
                  <a:pt x="144652" y="104628"/>
                </a:lnTo>
                <a:lnTo>
                  <a:pt x="144652" y="66528"/>
                </a:lnTo>
                <a:close/>
              </a:path>
              <a:path w="1343660" h="735329">
                <a:moveTo>
                  <a:pt x="47498" y="69068"/>
                </a:moveTo>
                <a:lnTo>
                  <a:pt x="47498" y="102088"/>
                </a:lnTo>
                <a:lnTo>
                  <a:pt x="68452" y="89864"/>
                </a:lnTo>
                <a:lnTo>
                  <a:pt x="68452" y="81291"/>
                </a:lnTo>
                <a:lnTo>
                  <a:pt x="47498" y="69068"/>
                </a:lnTo>
                <a:close/>
              </a:path>
              <a:path w="1343660" h="735329">
                <a:moveTo>
                  <a:pt x="68452" y="89864"/>
                </a:moveTo>
                <a:lnTo>
                  <a:pt x="47498" y="102088"/>
                </a:lnTo>
                <a:lnTo>
                  <a:pt x="68452" y="102088"/>
                </a:lnTo>
                <a:lnTo>
                  <a:pt x="68452" y="89864"/>
                </a:lnTo>
                <a:close/>
              </a:path>
              <a:path w="1343660" h="735329">
                <a:moveTo>
                  <a:pt x="68452" y="81291"/>
                </a:moveTo>
                <a:lnTo>
                  <a:pt x="68452" y="89864"/>
                </a:lnTo>
                <a:lnTo>
                  <a:pt x="75800" y="85578"/>
                </a:lnTo>
                <a:lnTo>
                  <a:pt x="68452" y="81291"/>
                </a:lnTo>
                <a:close/>
              </a:path>
              <a:path w="1343660" h="735329">
                <a:moveTo>
                  <a:pt x="106552" y="66528"/>
                </a:moveTo>
                <a:lnTo>
                  <a:pt x="68452" y="66528"/>
                </a:lnTo>
                <a:lnTo>
                  <a:pt x="68452" y="81291"/>
                </a:lnTo>
                <a:lnTo>
                  <a:pt x="75800" y="85578"/>
                </a:lnTo>
                <a:lnTo>
                  <a:pt x="106552" y="67639"/>
                </a:lnTo>
                <a:lnTo>
                  <a:pt x="106552" y="66528"/>
                </a:lnTo>
                <a:close/>
              </a:path>
              <a:path w="1343660" h="735329">
                <a:moveTo>
                  <a:pt x="68452" y="69068"/>
                </a:moveTo>
                <a:lnTo>
                  <a:pt x="47498" y="69068"/>
                </a:lnTo>
                <a:lnTo>
                  <a:pt x="68452" y="81291"/>
                </a:lnTo>
                <a:lnTo>
                  <a:pt x="68452" y="69068"/>
                </a:lnTo>
                <a:close/>
              </a:path>
              <a:path w="1343660" h="735329">
                <a:moveTo>
                  <a:pt x="108458" y="66528"/>
                </a:moveTo>
                <a:lnTo>
                  <a:pt x="106552" y="66528"/>
                </a:lnTo>
                <a:lnTo>
                  <a:pt x="106552" y="67639"/>
                </a:lnTo>
                <a:lnTo>
                  <a:pt x="108458" y="66528"/>
                </a:lnTo>
                <a:close/>
              </a:path>
            </a:pathLst>
          </a:custGeom>
          <a:solidFill>
            <a:srgbClr val="075F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5" name="object 9"/>
          <p:cNvSpPr>
            <a:spLocks/>
          </p:cNvSpPr>
          <p:nvPr/>
        </p:nvSpPr>
        <p:spPr bwMode="auto">
          <a:xfrm>
            <a:off x="468313" y="1700213"/>
            <a:ext cx="2468562" cy="4683125"/>
          </a:xfrm>
          <a:custGeom>
            <a:avLst/>
            <a:gdLst>
              <a:gd name="T0" fmla="*/ 0 w 2468880"/>
              <a:gd name="T1" fmla="*/ 4695718 h 4681855"/>
              <a:gd name="T2" fmla="*/ 2465382 w 2468880"/>
              <a:gd name="T3" fmla="*/ 4695718 h 4681855"/>
              <a:gd name="T4" fmla="*/ 2465382 w 2468880"/>
              <a:gd name="T5" fmla="*/ 0 h 4681855"/>
              <a:gd name="T6" fmla="*/ 0 w 2468880"/>
              <a:gd name="T7" fmla="*/ 0 h 4681855"/>
              <a:gd name="T8" fmla="*/ 0 w 2468880"/>
              <a:gd name="T9" fmla="*/ 4695718 h 46818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68880"/>
              <a:gd name="T16" fmla="*/ 0 h 4681855"/>
              <a:gd name="T17" fmla="*/ 2468880 w 2468880"/>
              <a:gd name="T18" fmla="*/ 4681855 h 46818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68880" h="4681855">
                <a:moveTo>
                  <a:pt x="0" y="4681728"/>
                </a:moveTo>
                <a:lnTo>
                  <a:pt x="2468880" y="4681728"/>
                </a:lnTo>
                <a:lnTo>
                  <a:pt x="2468880" y="0"/>
                </a:lnTo>
                <a:lnTo>
                  <a:pt x="0" y="0"/>
                </a:lnTo>
                <a:lnTo>
                  <a:pt x="0" y="4681728"/>
                </a:lnTo>
                <a:close/>
              </a:path>
            </a:pathLst>
          </a:custGeom>
          <a:solidFill>
            <a:srgbClr val="075FB1">
              <a:alpha val="1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6" name="object 10"/>
          <p:cNvSpPr>
            <a:spLocks/>
          </p:cNvSpPr>
          <p:nvPr/>
        </p:nvSpPr>
        <p:spPr bwMode="auto">
          <a:xfrm>
            <a:off x="1042988" y="1981200"/>
            <a:ext cx="1527175" cy="2506663"/>
          </a:xfrm>
          <a:custGeom>
            <a:avLst/>
            <a:gdLst>
              <a:gd name="T0" fmla="*/ 771016 w 1527175"/>
              <a:gd name="T1" fmla="*/ 0 h 2506979"/>
              <a:gd name="T2" fmla="*/ 14960 w 1527175"/>
              <a:gd name="T3" fmla="*/ 790111 h 2506979"/>
              <a:gd name="T4" fmla="*/ 0 w 1527175"/>
              <a:gd name="T5" fmla="*/ 2492727 h 2506979"/>
              <a:gd name="T6" fmla="*/ 1504569 w 1527175"/>
              <a:gd name="T7" fmla="*/ 2503505 h 2506979"/>
              <a:gd name="T8" fmla="*/ 1527048 w 1527175"/>
              <a:gd name="T9" fmla="*/ 811804 h 2506979"/>
              <a:gd name="T10" fmla="*/ 771016 w 1527175"/>
              <a:gd name="T11" fmla="*/ 0 h 25069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27175"/>
              <a:gd name="T19" fmla="*/ 0 h 2506979"/>
              <a:gd name="T20" fmla="*/ 1527175 w 1527175"/>
              <a:gd name="T21" fmla="*/ 2506979 h 25069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27175" h="2506979">
                <a:moveTo>
                  <a:pt x="771016" y="0"/>
                </a:moveTo>
                <a:lnTo>
                  <a:pt x="14960" y="791210"/>
                </a:lnTo>
                <a:lnTo>
                  <a:pt x="0" y="2496185"/>
                </a:lnTo>
                <a:lnTo>
                  <a:pt x="1504569" y="2506980"/>
                </a:lnTo>
                <a:lnTo>
                  <a:pt x="1527048" y="812926"/>
                </a:lnTo>
                <a:lnTo>
                  <a:pt x="771016" y="0"/>
                </a:lnTo>
                <a:close/>
              </a:path>
            </a:pathLst>
          </a:custGeom>
          <a:solidFill>
            <a:srgbClr val="0096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7" name="object 11"/>
          <p:cNvSpPr>
            <a:spLocks/>
          </p:cNvSpPr>
          <p:nvPr/>
        </p:nvSpPr>
        <p:spPr bwMode="auto">
          <a:xfrm>
            <a:off x="1042988" y="1981200"/>
            <a:ext cx="1527175" cy="2506663"/>
          </a:xfrm>
          <a:custGeom>
            <a:avLst/>
            <a:gdLst>
              <a:gd name="T0" fmla="*/ 0 w 1527175"/>
              <a:gd name="T1" fmla="*/ 2492727 h 2506979"/>
              <a:gd name="T2" fmla="*/ 14960 w 1527175"/>
              <a:gd name="T3" fmla="*/ 790111 h 2506979"/>
              <a:gd name="T4" fmla="*/ 771016 w 1527175"/>
              <a:gd name="T5" fmla="*/ 0 h 2506979"/>
              <a:gd name="T6" fmla="*/ 1527048 w 1527175"/>
              <a:gd name="T7" fmla="*/ 811804 h 2506979"/>
              <a:gd name="T8" fmla="*/ 1504569 w 1527175"/>
              <a:gd name="T9" fmla="*/ 2503505 h 2506979"/>
              <a:gd name="T10" fmla="*/ 0 w 1527175"/>
              <a:gd name="T11" fmla="*/ 2492727 h 25069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27175"/>
              <a:gd name="T19" fmla="*/ 0 h 2506979"/>
              <a:gd name="T20" fmla="*/ 1527175 w 1527175"/>
              <a:gd name="T21" fmla="*/ 2506979 h 25069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27175" h="2506979">
                <a:moveTo>
                  <a:pt x="0" y="2496185"/>
                </a:moveTo>
                <a:lnTo>
                  <a:pt x="14960" y="791210"/>
                </a:lnTo>
                <a:lnTo>
                  <a:pt x="771016" y="0"/>
                </a:lnTo>
                <a:lnTo>
                  <a:pt x="1527048" y="812926"/>
                </a:lnTo>
                <a:lnTo>
                  <a:pt x="1504569" y="2506980"/>
                </a:lnTo>
                <a:lnTo>
                  <a:pt x="0" y="2496185"/>
                </a:lnTo>
                <a:close/>
              </a:path>
            </a:pathLst>
          </a:custGeom>
          <a:noFill/>
          <a:ln w="25908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8" name="object 12"/>
          <p:cNvSpPr>
            <a:spLocks/>
          </p:cNvSpPr>
          <p:nvPr/>
        </p:nvSpPr>
        <p:spPr bwMode="auto">
          <a:xfrm>
            <a:off x="1028700" y="3027363"/>
            <a:ext cx="1533525" cy="2481262"/>
          </a:xfrm>
          <a:custGeom>
            <a:avLst/>
            <a:gdLst>
              <a:gd name="T0" fmla="*/ 774064 w 1533525"/>
              <a:gd name="T1" fmla="*/ 0 h 2481579"/>
              <a:gd name="T2" fmla="*/ 15011 w 1533525"/>
              <a:gd name="T3" fmla="*/ 781982 h 2481579"/>
              <a:gd name="T4" fmla="*/ 0 w 1533525"/>
              <a:gd name="T5" fmla="*/ 2466937 h 2481579"/>
              <a:gd name="T6" fmla="*/ 1510664 w 1533525"/>
              <a:gd name="T7" fmla="*/ 2477585 h 2481579"/>
              <a:gd name="T8" fmla="*/ 1533144 w 1533525"/>
              <a:gd name="T9" fmla="*/ 803412 h 2481579"/>
              <a:gd name="T10" fmla="*/ 774064 w 1533525"/>
              <a:gd name="T11" fmla="*/ 0 h 24815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33525"/>
              <a:gd name="T19" fmla="*/ 0 h 2481579"/>
              <a:gd name="T20" fmla="*/ 1533525 w 1533525"/>
              <a:gd name="T21" fmla="*/ 2481579 h 24815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33525" h="2481579">
                <a:moveTo>
                  <a:pt x="774064" y="0"/>
                </a:moveTo>
                <a:lnTo>
                  <a:pt x="15011" y="783082"/>
                </a:lnTo>
                <a:lnTo>
                  <a:pt x="0" y="2470404"/>
                </a:lnTo>
                <a:lnTo>
                  <a:pt x="1510664" y="2481072"/>
                </a:lnTo>
                <a:lnTo>
                  <a:pt x="1533144" y="804544"/>
                </a:lnTo>
                <a:lnTo>
                  <a:pt x="774064" y="0"/>
                </a:lnTo>
                <a:close/>
              </a:path>
            </a:pathLst>
          </a:custGeom>
          <a:solidFill>
            <a:srgbClr val="075F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49" name="object 13"/>
          <p:cNvSpPr>
            <a:spLocks/>
          </p:cNvSpPr>
          <p:nvPr/>
        </p:nvSpPr>
        <p:spPr bwMode="auto">
          <a:xfrm>
            <a:off x="1028700" y="3027363"/>
            <a:ext cx="1533525" cy="2481262"/>
          </a:xfrm>
          <a:custGeom>
            <a:avLst/>
            <a:gdLst>
              <a:gd name="T0" fmla="*/ 0 w 1533525"/>
              <a:gd name="T1" fmla="*/ 2466937 h 2481579"/>
              <a:gd name="T2" fmla="*/ 15011 w 1533525"/>
              <a:gd name="T3" fmla="*/ 781982 h 2481579"/>
              <a:gd name="T4" fmla="*/ 774064 w 1533525"/>
              <a:gd name="T5" fmla="*/ 0 h 2481579"/>
              <a:gd name="T6" fmla="*/ 1533144 w 1533525"/>
              <a:gd name="T7" fmla="*/ 803412 h 2481579"/>
              <a:gd name="T8" fmla="*/ 1510664 w 1533525"/>
              <a:gd name="T9" fmla="*/ 2477585 h 2481579"/>
              <a:gd name="T10" fmla="*/ 0 w 1533525"/>
              <a:gd name="T11" fmla="*/ 2466937 h 24815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33525"/>
              <a:gd name="T19" fmla="*/ 0 h 2481579"/>
              <a:gd name="T20" fmla="*/ 1533525 w 1533525"/>
              <a:gd name="T21" fmla="*/ 2481579 h 248157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33525" h="2481579">
                <a:moveTo>
                  <a:pt x="0" y="2470404"/>
                </a:moveTo>
                <a:lnTo>
                  <a:pt x="15011" y="783082"/>
                </a:lnTo>
                <a:lnTo>
                  <a:pt x="774064" y="0"/>
                </a:lnTo>
                <a:lnTo>
                  <a:pt x="1533144" y="804544"/>
                </a:lnTo>
                <a:lnTo>
                  <a:pt x="1510664" y="2481072"/>
                </a:lnTo>
                <a:lnTo>
                  <a:pt x="0" y="2470404"/>
                </a:lnTo>
                <a:close/>
              </a:path>
            </a:pathLst>
          </a:custGeom>
          <a:noFill/>
          <a:ln w="25907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50" name="object 14"/>
          <p:cNvSpPr>
            <a:spLocks/>
          </p:cNvSpPr>
          <p:nvPr/>
        </p:nvSpPr>
        <p:spPr bwMode="auto">
          <a:xfrm>
            <a:off x="1028700" y="4084638"/>
            <a:ext cx="1533525" cy="2057400"/>
          </a:xfrm>
          <a:custGeom>
            <a:avLst/>
            <a:gdLst>
              <a:gd name="T0" fmla="*/ 774064 w 1533525"/>
              <a:gd name="T1" fmla="*/ 0 h 2057400"/>
              <a:gd name="T2" fmla="*/ 15011 w 1533525"/>
              <a:gd name="T3" fmla="*/ 649351 h 2057400"/>
              <a:gd name="T4" fmla="*/ 0 w 1533525"/>
              <a:gd name="T5" fmla="*/ 2048522 h 2057400"/>
              <a:gd name="T6" fmla="*/ 1510664 w 1533525"/>
              <a:gd name="T7" fmla="*/ 2057400 h 2057400"/>
              <a:gd name="T8" fmla="*/ 1533144 w 1533525"/>
              <a:gd name="T9" fmla="*/ 667131 h 2057400"/>
              <a:gd name="T10" fmla="*/ 774064 w 1533525"/>
              <a:gd name="T11" fmla="*/ 0 h 2057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33525"/>
              <a:gd name="T19" fmla="*/ 0 h 2057400"/>
              <a:gd name="T20" fmla="*/ 1533525 w 1533525"/>
              <a:gd name="T21" fmla="*/ 2057400 h 20574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33525" h="2057400">
                <a:moveTo>
                  <a:pt x="774064" y="0"/>
                </a:moveTo>
                <a:lnTo>
                  <a:pt x="15011" y="649351"/>
                </a:lnTo>
                <a:lnTo>
                  <a:pt x="0" y="2048522"/>
                </a:lnTo>
                <a:lnTo>
                  <a:pt x="1510664" y="2057400"/>
                </a:lnTo>
                <a:lnTo>
                  <a:pt x="1533144" y="667131"/>
                </a:lnTo>
                <a:lnTo>
                  <a:pt x="774064" y="0"/>
                </a:lnTo>
                <a:close/>
              </a:path>
            </a:pathLst>
          </a:custGeom>
          <a:solidFill>
            <a:srgbClr val="91C5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4351" name="object 15"/>
          <p:cNvSpPr>
            <a:spLocks/>
          </p:cNvSpPr>
          <p:nvPr/>
        </p:nvSpPr>
        <p:spPr bwMode="auto">
          <a:xfrm>
            <a:off x="1028700" y="4084638"/>
            <a:ext cx="1533525" cy="2057400"/>
          </a:xfrm>
          <a:custGeom>
            <a:avLst/>
            <a:gdLst>
              <a:gd name="T0" fmla="*/ 0 w 1533525"/>
              <a:gd name="T1" fmla="*/ 2048522 h 2057400"/>
              <a:gd name="T2" fmla="*/ 15011 w 1533525"/>
              <a:gd name="T3" fmla="*/ 649351 h 2057400"/>
              <a:gd name="T4" fmla="*/ 774064 w 1533525"/>
              <a:gd name="T5" fmla="*/ 0 h 2057400"/>
              <a:gd name="T6" fmla="*/ 1533144 w 1533525"/>
              <a:gd name="T7" fmla="*/ 667131 h 2057400"/>
              <a:gd name="T8" fmla="*/ 1510664 w 1533525"/>
              <a:gd name="T9" fmla="*/ 2057400 h 2057400"/>
              <a:gd name="T10" fmla="*/ 0 w 1533525"/>
              <a:gd name="T11" fmla="*/ 2048522 h 2057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33525"/>
              <a:gd name="T19" fmla="*/ 0 h 2057400"/>
              <a:gd name="T20" fmla="*/ 1533525 w 1533525"/>
              <a:gd name="T21" fmla="*/ 2057400 h 20574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33525" h="2057400">
                <a:moveTo>
                  <a:pt x="0" y="2048522"/>
                </a:moveTo>
                <a:lnTo>
                  <a:pt x="15011" y="649351"/>
                </a:lnTo>
                <a:lnTo>
                  <a:pt x="774064" y="0"/>
                </a:lnTo>
                <a:lnTo>
                  <a:pt x="1533144" y="667131"/>
                </a:lnTo>
                <a:lnTo>
                  <a:pt x="1510664" y="2057400"/>
                </a:lnTo>
                <a:lnTo>
                  <a:pt x="0" y="2048522"/>
                </a:lnTo>
                <a:close/>
              </a:path>
            </a:pathLst>
          </a:custGeom>
          <a:noFill/>
          <a:ln w="25908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pic>
        <p:nvPicPr>
          <p:cNvPr id="1435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60400"/>
            <a:ext cx="17526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bject 3"/>
          <p:cNvSpPr>
            <a:spLocks noGrp="1"/>
          </p:cNvSpPr>
          <p:nvPr>
            <p:ph type="title"/>
          </p:nvPr>
        </p:nvSpPr>
        <p:spPr>
          <a:xfrm>
            <a:off x="1574800" y="609600"/>
            <a:ext cx="6016625" cy="1154113"/>
          </a:xfrm>
        </p:spPr>
        <p:txBody>
          <a:bodyPr/>
          <a:lstStyle/>
          <a:p>
            <a:pPr marL="514350" indent="-501650" eaLnBrk="1" hangingPunct="1"/>
            <a:r>
              <a:rPr lang="ru-RU" altLang="ru-RU" sz="25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Продвижение участников проекта   в повышении уровня профессиональной компетентности</a:t>
            </a:r>
            <a:endParaRPr lang="ru-RU" altLang="ru-RU" sz="250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7" name="object 4"/>
          <p:cNvSpPr txBox="1">
            <a:spLocks noChangeArrowheads="1"/>
          </p:cNvSpPr>
          <p:nvPr/>
        </p:nvSpPr>
        <p:spPr bwMode="auto">
          <a:xfrm>
            <a:off x="258763" y="1600200"/>
            <a:ext cx="8580437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73050">
              <a:spcBef>
                <a:spcPct val="20000"/>
              </a:spcBef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57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0AD0D9"/>
              </a:buClr>
              <a:buSzPct val="95000"/>
              <a:buFont typeface="Wingdings 2" pitchFamily="18" charset="2"/>
              <a:buChar char=""/>
            </a:pPr>
            <a:endParaRPr lang="ru-RU" altLang="ru-RU" sz="2000">
              <a:solidFill>
                <a:srgbClr val="17375E"/>
              </a:solidFill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Ø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Разработаны авторские парциальные программы, вошедшие в вариативную часть основных образовательных программ ДОУ</a:t>
            </a:r>
          </a:p>
          <a:p>
            <a:pPr algn="just" eaLnBrk="1" hangingPunct="1"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Ø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Опубликованы статьи в сборниках Всероссийских и международных научно-практических конференций по проблеме ранней профориентации</a:t>
            </a:r>
          </a:p>
          <a:p>
            <a:pPr algn="just" eaLnBrk="1" hangingPunct="1"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Ø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Подготовлены к публикации методические пособия и методические рекомендации по ознакомлению детей с профессиями взрослых </a:t>
            </a:r>
          </a:p>
          <a:p>
            <a:pPr algn="just" eaLnBrk="1" hangingPunct="1"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Ø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Разработано и  </a:t>
            </a:r>
            <a:r>
              <a:rPr lang="ru-RU" alt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апробировано инструментальное обеспечение к мониторингу освоения детьми дошкольного возраста знаний о профессиональной деятельности взрослых на Урале  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Ø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Расширение пространства </a:t>
            </a:r>
            <a:r>
              <a:rPr lang="ru-RU" altLang="ru-RU" sz="2000">
                <a:latin typeface="Times New Roman" pitchFamily="18" charset="0"/>
                <a:cs typeface="Calibri" pitchFamily="34" charset="0"/>
              </a:rPr>
              <a:t>сотрудничества, привлечение резидентов и партнеров, развитие  и сетевое взаимодействие на основе заключенных договоров в соответствии с действующим законодательством Российской Федерации. 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Ø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Созданы модели развивающей профориентационной среды  в ДОО</a:t>
            </a:r>
            <a:endParaRPr lang="ru-RU" altLang="ru-RU" sz="11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SzPct val="95000"/>
              <a:buFont typeface="Wingdings" pitchFamily="2" charset="2"/>
              <a:buChar char="Ø"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AD0D9"/>
              </a:buClr>
              <a:buSzPct val="95000"/>
              <a:buFont typeface="Wingdings 2" pitchFamily="18" charset="2"/>
              <a:buChar char=""/>
            </a:pPr>
            <a:endParaRPr lang="ru-RU" altLang="ru-RU" sz="200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AD0D9"/>
              </a:buClr>
              <a:buSzPct val="95000"/>
              <a:buFont typeface="Wingdings 2" pitchFamily="18" charset="2"/>
              <a:buChar char=""/>
            </a:pPr>
            <a:endParaRPr lang="ru-RU" altLang="ru-RU" sz="200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0AD0D9"/>
              </a:buClr>
              <a:buSzPct val="95000"/>
            </a:pPr>
            <a:endParaRPr lang="ru-RU" altLang="ru-RU" sz="200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36525" y="577850"/>
            <a:ext cx="8661400" cy="98425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Инновационные продукты участников проекта</a:t>
            </a:r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>
          <a:xfrm>
            <a:off x="158750" y="1663700"/>
            <a:ext cx="8709025" cy="438150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Clr>
                <a:srgbClr val="0AD0D9"/>
              </a:buClr>
              <a:buSzPct val="94000"/>
            </a:pP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5150" y="1460500"/>
            <a:ext cx="1916113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3079750" y="1460500"/>
            <a:ext cx="205740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0" y="3843338"/>
            <a:ext cx="2078038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0" y="1603375"/>
            <a:ext cx="1774825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6263" y="3865563"/>
            <a:ext cx="19050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685800"/>
            <a:ext cx="7186613" cy="17240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Образовательный проект «ТЕМП» :</a:t>
            </a:r>
            <a:b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«Дошкольник в мире профессий» </a:t>
            </a:r>
            <a:b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приглашает к сотрудничеству резидентов и партнеров</a:t>
            </a:r>
          </a:p>
        </p:txBody>
      </p:sp>
      <p:pic>
        <p:nvPicPr>
          <p:cNvPr id="19459" name="Picture 8" descr="родители обсуждают макет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2501900"/>
            <a:ext cx="2894013" cy="1627188"/>
          </a:xfrm>
        </p:spPr>
      </p:pic>
      <p:pic>
        <p:nvPicPr>
          <p:cNvPr id="19460" name="Picture 10" descr="DSCN189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7600" y="2471738"/>
            <a:ext cx="2209800" cy="1657350"/>
          </a:xfrm>
        </p:spPr>
      </p:pic>
      <p:pic>
        <p:nvPicPr>
          <p:cNvPr id="19461" name="Picture 9" descr="IMG_649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4591050"/>
            <a:ext cx="2894013" cy="1625600"/>
          </a:xfrm>
        </p:spPr>
      </p:pic>
      <p:pic>
        <p:nvPicPr>
          <p:cNvPr id="19462" name="Picture 12" descr="IMG_627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0363" y="4124325"/>
            <a:ext cx="2263775" cy="1695450"/>
          </a:xfrm>
          <a:noFill/>
        </p:spPr>
      </p:pic>
      <p:pic>
        <p:nvPicPr>
          <p:cNvPr id="19463" name="Picture 8" descr="IMG_652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9800" y="4583113"/>
            <a:ext cx="28702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1" descr="IMG_269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501900"/>
            <a:ext cx="28987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4128</TotalTime>
  <Words>378</Words>
  <Application>Microsoft Office PowerPoint</Application>
  <PresentationFormat>Экран (4:3)</PresentationFormat>
  <Paragraphs>58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1_Office Theme</vt:lpstr>
      <vt:lpstr>Office Theme</vt:lpstr>
      <vt:lpstr>2_Office Theme</vt:lpstr>
      <vt:lpstr>Государственное бюджетное учреждение дополнительного профессионального образования «Челябинский институт переподготовки и повышения квалификации работников образования» Кафедра развития дошкольного образования  </vt:lpstr>
      <vt:lpstr>ФГОС ДО(раздел 4, п.4.6.)</vt:lpstr>
      <vt:lpstr>Образовательный  проект «ТЕМП»:   дошкольник в мире профессий</vt:lpstr>
      <vt:lpstr>Риски и проблемы ранней профориентации в дошкольном образовании</vt:lpstr>
      <vt:lpstr>Сопровождение профессиональной деятельности педагогов  </vt:lpstr>
      <vt:lpstr>Результаты и эффекты проекта</vt:lpstr>
      <vt:lpstr>Продвижение участников проекта   в повышении уровня профессиональной компетентности</vt:lpstr>
      <vt:lpstr>Инновационные продукты участников проекта</vt:lpstr>
      <vt:lpstr>Образовательный проект «ТЕМП» : «Дошкольник в мире профессий»  приглашает к сотрудничеству резидентов и партнеров</vt:lpstr>
      <vt:lpstr>Все работы хороши! Выбирай на вкус!</vt:lpstr>
      <vt:lpstr>Наши 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дополнительного профессионального образования «Челябинский институт переподготовки  и повышения квалификации работников образования» Кафедра развития дошкольного образования</dc:title>
  <dc:creator>api</dc:creator>
  <cp:lastModifiedBy>Павел А.Сафронов</cp:lastModifiedBy>
  <cp:revision>256</cp:revision>
  <cp:lastPrinted>2016-12-26T05:04:51Z</cp:lastPrinted>
  <dcterms:created xsi:type="dcterms:W3CDTF">2016-12-23T14:35:12Z</dcterms:created>
  <dcterms:modified xsi:type="dcterms:W3CDTF">2018-11-12T11:09:40Z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2016-12-23T00:00:00Z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2016-12-23T00:00:00Z</vt:filetime>
  </property>
</Properties>
</file>