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13" r:id="rId2"/>
    <p:sldId id="319" r:id="rId3"/>
    <p:sldId id="321" r:id="rId4"/>
    <p:sldId id="323" r:id="rId5"/>
    <p:sldId id="316" r:id="rId6"/>
    <p:sldId id="322" r:id="rId7"/>
    <p:sldId id="325" r:id="rId8"/>
    <p:sldId id="326" r:id="rId9"/>
    <p:sldId id="327" r:id="rId10"/>
    <p:sldId id="328" r:id="rId11"/>
    <p:sldId id="330" r:id="rId12"/>
    <p:sldId id="329" r:id="rId13"/>
    <p:sldId id="318" r:id="rId14"/>
    <p:sldId id="289" r:id="rId15"/>
    <p:sldId id="314" r:id="rId16"/>
    <p:sldId id="31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B687C"/>
    <a:srgbClr val="008E8E"/>
    <a:srgbClr val="B7C026"/>
    <a:srgbClr val="FF9A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24" d="100"/>
          <a:sy n="124" d="100"/>
        </p:scale>
        <p:origin x="-1182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B08807-9464-4B78-969D-8B66185C35E2}" type="doc">
      <dgm:prSet loTypeId="urn:microsoft.com/office/officeart/2005/8/layout/vList5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010ADBDC-6065-4CDA-8D17-ACCC004014BA}" type="pres">
      <dgm:prSet presAssocID="{E8B08807-9464-4B78-969D-8B66185C35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1109FF7-476E-4AC5-A097-BD7CCF4D0064}" type="presOf" srcId="{E8B08807-9464-4B78-969D-8B66185C35E2}" destId="{010ADBDC-6065-4CDA-8D17-ACCC004014B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CD3A8D-8277-4E98-8251-2F0949E16ED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A199894-2BEC-436B-AE9F-44F68D9B74DE}">
      <dgm:prSet phldrT="[Текст]" custT="1"/>
      <dgm:spPr/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D493CB0-1AAC-490A-A057-3F1A38411BA3}" type="parTrans" cxnId="{5F3237D1-DD45-4C75-9D5D-53732E6CC73D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C09C300A-9BFE-460E-9268-4B4C02E66BE1}" type="sibTrans" cxnId="{5F3237D1-DD45-4C75-9D5D-53732E6CC73D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954A71A5-DAF9-4979-A2C5-98E1C1F60325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уверенную ориентацию обучающихся в мире профессий, в том числе востребованных экономикой региона и города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24C9C1A-F681-492A-B0A6-DD04DC71E22E}" type="parTrans" cxnId="{119CFE7D-0144-482A-831B-1F5954A9DDF3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EBE8890-CDC1-4FDB-91BD-0612BCA85B1B}" type="sibTrans" cxnId="{119CFE7D-0144-482A-831B-1F5954A9DDF3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B949B757-DFE7-4167-90B7-0D42C9D1820D}">
      <dgm:prSet phldrT="[Текст]" custT="1"/>
      <dgm:spPr/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FEDABD8-61E9-4F00-B835-FB6047B0D951}" type="parTrans" cxnId="{E4B0FE4F-065A-4AAD-8D95-7B47DCDD262B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869C0363-D69B-45CA-B92E-0DB15CEAB4E1}" type="sibTrans" cxnId="{E4B0FE4F-065A-4AAD-8D95-7B47DCDD262B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CDC13C8-51D0-42D0-92A8-20D13FC7261D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накопление субъективного опыта и опыта трудовой деятельности, предваряющих выбор обучающимися будущей сферы деятельности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9BE1935-1BBA-4932-9C61-7A999B024773}" type="parTrans" cxnId="{E65844F6-94EA-4E98-97A2-ACC0032551F4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60A532E3-A4C1-457C-A0FE-57C833043DC7}" type="sibTrans" cxnId="{E65844F6-94EA-4E98-97A2-ACC0032551F4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B0AE7DEF-AB99-436B-904B-B971FF2E2D1B}">
      <dgm:prSet phldrT="[Текст]" custT="1"/>
      <dgm:spPr/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457FDC9-8924-4C08-8196-643BFBFF4B76}" type="parTrans" cxnId="{24BAB985-DDB7-4B8A-9F4D-59B95378A2B7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C0C1AB4F-D8CF-469C-89D2-186D77F99F69}" type="sibTrans" cxnId="{24BAB985-DDB7-4B8A-9F4D-59B95378A2B7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CC211C5-BCAA-4218-8E4C-C2362D971F6F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самостоятельный и ответственный подход обучающихся к выбору будущей сферы деятельности или направления профессиональной деятельности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604ADD4-A37E-49E7-A132-8519CB8A47FF}" type="parTrans" cxnId="{B28CEABD-D92E-4DA2-8638-78657A6ABF0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8DDCDEE0-4E99-47F9-A2CB-1958F8FF6CC6}" type="sibTrans" cxnId="{B28CEABD-D92E-4DA2-8638-78657A6ABF0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80700C3B-9AFB-48E7-A280-55B8496C0C07}">
      <dgm:prSet custT="1"/>
      <dgm:spPr/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00FCFF-E643-4C2B-8DE9-870A388CDCD8}" type="parTrans" cxnId="{8B30D20E-F5B7-4CCE-9206-EED54D6F10E0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5AB85D1-1C89-4287-AC69-295122728519}" type="sibTrans" cxnId="{8B30D20E-F5B7-4CCE-9206-EED54D6F10E0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7E13DF0C-FAA3-4AA8-80DC-80A4B9A244B2}">
      <dgm:prSet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</dgm:t>
    </dgm:pt>
    <dgm:pt modelId="{ED63BF68-3BE1-47BC-BDEB-FC637EDFECE9}" type="parTrans" cxnId="{BE004249-A7A7-443B-BAEE-1445FAFE109D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AA1EF61C-15D3-4AD4-AE78-0707AAA4D8E5}" type="sibTrans" cxnId="{BE004249-A7A7-443B-BAEE-1445FAFE109D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2A87AB8-CA13-40F0-8A47-8E543836B3EB}">
      <dgm:prSet custT="1"/>
      <dgm:spPr/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1EDEF65-BCA3-4633-9C9D-CAD8663152F4}" type="parTrans" cxnId="{106A0D9E-DB21-4E3B-AEA9-0809684658AB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5B29737-1E18-4508-91DB-4A7FADEA2EA3}" type="sibTrans" cxnId="{106A0D9E-DB21-4E3B-AEA9-0809684658AB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79881214-4885-4899-BAD6-409FA8A1B8FE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создание психолого-педагогических предпосылок для выбора обучающимися сферы деятельности, востребованной в регионе и городе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6E7DF1C-4EBD-4903-AF5D-3E7BC68F01A3}" type="parTrans" cxnId="{E113049E-49CA-457B-86BF-504B22FDC08A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E490813-04B2-44D9-B5E0-3DDCE8CA3546}" type="sibTrans" cxnId="{E113049E-49CA-457B-86BF-504B22FDC08A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E0C98841-BB29-49AB-8DA2-DD49E8F46170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формирование условий для становления у обучающихся готовности демонстрировать мобильность в профессии и профессиональной жизнедеятельности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E4CA4BD-142E-4589-A60E-3BDC28393A5C}" type="parTrans" cxnId="{7F569FD3-71F9-4C51-B660-E1E5C4F486AD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1B51BD71-2D66-47CF-B748-CA7191ED9B58}" type="sibTrans" cxnId="{7F569FD3-71F9-4C51-B660-E1E5C4F486AD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A5FDFD70-7A05-4A81-93D8-A385AE92BBB7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определение необходимых и достаточных оснований для принятия обучающимися решения о выборе будущей сферы деятельности или направления сегмента профессиональной деятельности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30F8677-DFBE-499F-B452-4EBA91BBDBCE}" type="parTrans" cxnId="{CEFB5CD7-78E4-4244-960F-85D6465D34D6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EBAF5548-D78A-4B36-BD9C-E09C21F0BEF5}" type="sibTrans" cxnId="{CEFB5CD7-78E4-4244-960F-85D6465D34D6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F5731301-C1FB-4513-8F58-4BB25D66DB34}" type="pres">
      <dgm:prSet presAssocID="{A0CD3A8D-8277-4E98-8251-2F0949E16ED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4DFEED-8494-4E65-9A94-99657DB87009}" type="pres">
      <dgm:prSet presAssocID="{AA199894-2BEC-436B-AE9F-44F68D9B74DE}" presName="composite" presStyleCnt="0"/>
      <dgm:spPr/>
    </dgm:pt>
    <dgm:pt modelId="{4B0471F0-54F9-47D7-A4CD-53F68DBDAEB6}" type="pres">
      <dgm:prSet presAssocID="{AA199894-2BEC-436B-AE9F-44F68D9B74DE}" presName="parentText" presStyleLbl="alignNode1" presStyleIdx="0" presStyleCnt="6" custLinFactNeighborX="-1114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88784-38D3-47E4-ADBB-D1D5C942A4FE}" type="pres">
      <dgm:prSet presAssocID="{AA199894-2BEC-436B-AE9F-44F68D9B74DE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6C195-5EAB-41FB-A45F-9729610E64C6}" type="pres">
      <dgm:prSet presAssocID="{C09C300A-9BFE-460E-9268-4B4C02E66BE1}" presName="sp" presStyleCnt="0"/>
      <dgm:spPr/>
    </dgm:pt>
    <dgm:pt modelId="{C0EB3C78-4725-442A-8D70-EDD170DE8C37}" type="pres">
      <dgm:prSet presAssocID="{B949B757-DFE7-4167-90B7-0D42C9D1820D}" presName="composite" presStyleCnt="0"/>
      <dgm:spPr/>
    </dgm:pt>
    <dgm:pt modelId="{7D14AB7E-5A2C-4013-A4E2-4ED76110B97B}" type="pres">
      <dgm:prSet presAssocID="{B949B757-DFE7-4167-90B7-0D42C9D1820D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C93A1-C84A-4961-911D-91E31011932F}" type="pres">
      <dgm:prSet presAssocID="{B949B757-DFE7-4167-90B7-0D42C9D1820D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DA4652-7A86-4CBB-AFD6-830C7F580235}" type="pres">
      <dgm:prSet presAssocID="{869C0363-D69B-45CA-B92E-0DB15CEAB4E1}" presName="sp" presStyleCnt="0"/>
      <dgm:spPr/>
    </dgm:pt>
    <dgm:pt modelId="{5054B4E1-911D-428D-BFED-FD54236A0A72}" type="pres">
      <dgm:prSet presAssocID="{B0AE7DEF-AB99-436B-904B-B971FF2E2D1B}" presName="composite" presStyleCnt="0"/>
      <dgm:spPr/>
    </dgm:pt>
    <dgm:pt modelId="{1031722F-BA0E-4D32-B425-D35E7DE21CAD}" type="pres">
      <dgm:prSet presAssocID="{B0AE7DEF-AB99-436B-904B-B971FF2E2D1B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3E0A41-B2B6-42D1-BB39-ED9BBB63D56A}" type="pres">
      <dgm:prSet presAssocID="{B0AE7DEF-AB99-436B-904B-B971FF2E2D1B}" presName="descendantText" presStyleLbl="alignAcc1" presStyleIdx="2" presStyleCnt="6" custScaleY="148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447F7-9084-4F51-AFE9-91EADB2D3527}" type="pres">
      <dgm:prSet presAssocID="{C0C1AB4F-D8CF-469C-89D2-186D77F99F69}" presName="sp" presStyleCnt="0"/>
      <dgm:spPr/>
    </dgm:pt>
    <dgm:pt modelId="{E428B54D-7BDA-4D81-B506-EF2BF5406AF8}" type="pres">
      <dgm:prSet presAssocID="{80700C3B-9AFB-48E7-A280-55B8496C0C07}" presName="composite" presStyleCnt="0"/>
      <dgm:spPr/>
    </dgm:pt>
    <dgm:pt modelId="{477CEA6E-E4A0-4A28-9A6C-5B22AE7A3F17}" type="pres">
      <dgm:prSet presAssocID="{80700C3B-9AFB-48E7-A280-55B8496C0C07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6F234-396C-4363-B7B2-673C4670EE93}" type="pres">
      <dgm:prSet presAssocID="{80700C3B-9AFB-48E7-A280-55B8496C0C07}" presName="descendantText" presStyleLbl="alignAcc1" presStyleIdx="3" presStyleCnt="6" custScaleY="106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1FDFF5-777F-4380-A577-FC243E98B819}" type="pres">
      <dgm:prSet presAssocID="{35AB85D1-1C89-4287-AC69-295122728519}" presName="sp" presStyleCnt="0"/>
      <dgm:spPr/>
    </dgm:pt>
    <dgm:pt modelId="{0A68ED85-C10B-490B-8F89-03AC4F43EB1D}" type="pres">
      <dgm:prSet presAssocID="{52A87AB8-CA13-40F0-8A47-8E543836B3EB}" presName="composite" presStyleCnt="0"/>
      <dgm:spPr/>
    </dgm:pt>
    <dgm:pt modelId="{A85C744E-0B71-429C-8EE4-71A6AF05C7EC}" type="pres">
      <dgm:prSet presAssocID="{52A87AB8-CA13-40F0-8A47-8E543836B3E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4166B3-864A-4EA8-9402-B0A3A12820D2}" type="pres">
      <dgm:prSet presAssocID="{52A87AB8-CA13-40F0-8A47-8E543836B3EB}" presName="descendantText" presStyleLbl="alignAcc1" presStyleIdx="4" presStyleCnt="6" custScaleY="1546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1602F-041D-4752-BA4A-086A45DBB18D}" type="pres">
      <dgm:prSet presAssocID="{55B29737-1E18-4508-91DB-4A7FADEA2EA3}" presName="sp" presStyleCnt="0"/>
      <dgm:spPr/>
    </dgm:pt>
    <dgm:pt modelId="{2F972E92-4C8A-44D2-B4C2-80FEEE2C9A6A}" type="pres">
      <dgm:prSet presAssocID="{7E13DF0C-FAA3-4AA8-80DC-80A4B9A244B2}" presName="composite" presStyleCnt="0"/>
      <dgm:spPr/>
    </dgm:pt>
    <dgm:pt modelId="{6E8AD6DE-19FC-4E99-84C7-ABE9D495F382}" type="pres">
      <dgm:prSet presAssocID="{7E13DF0C-FAA3-4AA8-80DC-80A4B9A244B2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86CA7-3A30-42D3-96C8-1044BE756383}" type="pres">
      <dgm:prSet presAssocID="{7E13DF0C-FAA3-4AA8-80DC-80A4B9A244B2}" presName="descendantText" presStyleLbl="alignAcc1" presStyleIdx="5" presStyleCnt="6" custScaleY="1728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FF602F-A0A0-4949-B149-160F244B4FD6}" type="presOf" srcId="{0CDC13C8-51D0-42D0-92A8-20D13FC7261D}" destId="{348C93A1-C84A-4961-911D-91E31011932F}" srcOrd="0" destOrd="0" presId="urn:microsoft.com/office/officeart/2005/8/layout/chevron2"/>
    <dgm:cxn modelId="{01381DA3-F2F2-40ED-884F-391905B4C6C6}" type="presOf" srcId="{5CC211C5-BCAA-4218-8E4C-C2362D971F6F}" destId="{5D3E0A41-B2B6-42D1-BB39-ED9BBB63D56A}" srcOrd="0" destOrd="0" presId="urn:microsoft.com/office/officeart/2005/8/layout/chevron2"/>
    <dgm:cxn modelId="{830B5A05-9B09-41C1-8F62-B3DA428FA3AB}" type="presOf" srcId="{AA199894-2BEC-436B-AE9F-44F68D9B74DE}" destId="{4B0471F0-54F9-47D7-A4CD-53F68DBDAEB6}" srcOrd="0" destOrd="0" presId="urn:microsoft.com/office/officeart/2005/8/layout/chevron2"/>
    <dgm:cxn modelId="{119CFE7D-0144-482A-831B-1F5954A9DDF3}" srcId="{AA199894-2BEC-436B-AE9F-44F68D9B74DE}" destId="{954A71A5-DAF9-4979-A2C5-98E1C1F60325}" srcOrd="0" destOrd="0" parTransId="{624C9C1A-F681-492A-B0A6-DD04DC71E22E}" sibTransId="{3EBE8890-CDC1-4FDB-91BD-0612BCA85B1B}"/>
    <dgm:cxn modelId="{20FE6C3A-0A55-4795-B082-80E78E3FD231}" type="presOf" srcId="{79881214-4885-4899-BAD6-409FA8A1B8FE}" destId="{FAA6F234-396C-4363-B7B2-673C4670EE93}" srcOrd="0" destOrd="0" presId="urn:microsoft.com/office/officeart/2005/8/layout/chevron2"/>
    <dgm:cxn modelId="{24BAB985-DDB7-4B8A-9F4D-59B95378A2B7}" srcId="{A0CD3A8D-8277-4E98-8251-2F0949E16ED9}" destId="{B0AE7DEF-AB99-436B-904B-B971FF2E2D1B}" srcOrd="2" destOrd="0" parTransId="{D457FDC9-8924-4C08-8196-643BFBFF4B76}" sibTransId="{C0C1AB4F-D8CF-469C-89D2-186D77F99F69}"/>
    <dgm:cxn modelId="{BE004249-A7A7-443B-BAEE-1445FAFE109D}" srcId="{A0CD3A8D-8277-4E98-8251-2F0949E16ED9}" destId="{7E13DF0C-FAA3-4AA8-80DC-80A4B9A244B2}" srcOrd="5" destOrd="0" parTransId="{ED63BF68-3BE1-47BC-BDEB-FC637EDFECE9}" sibTransId="{AA1EF61C-15D3-4AD4-AE78-0707AAA4D8E5}"/>
    <dgm:cxn modelId="{E113049E-49CA-457B-86BF-504B22FDC08A}" srcId="{80700C3B-9AFB-48E7-A280-55B8496C0C07}" destId="{79881214-4885-4899-BAD6-409FA8A1B8FE}" srcOrd="0" destOrd="0" parTransId="{26E7DF1C-4EBD-4903-AF5D-3E7BC68F01A3}" sibTransId="{3E490813-04B2-44D9-B5E0-3DDCE8CA3546}"/>
    <dgm:cxn modelId="{E65844F6-94EA-4E98-97A2-ACC0032551F4}" srcId="{B949B757-DFE7-4167-90B7-0D42C9D1820D}" destId="{0CDC13C8-51D0-42D0-92A8-20D13FC7261D}" srcOrd="0" destOrd="0" parTransId="{A9BE1935-1BBA-4932-9C61-7A999B024773}" sibTransId="{60A532E3-A4C1-457C-A0FE-57C833043DC7}"/>
    <dgm:cxn modelId="{9F356CC3-524D-4F7C-82D9-D14DEEEBBAA3}" type="presOf" srcId="{B949B757-DFE7-4167-90B7-0D42C9D1820D}" destId="{7D14AB7E-5A2C-4013-A4E2-4ED76110B97B}" srcOrd="0" destOrd="0" presId="urn:microsoft.com/office/officeart/2005/8/layout/chevron2"/>
    <dgm:cxn modelId="{69592F16-E83D-4F62-94BD-2782BA189FD6}" type="presOf" srcId="{954A71A5-DAF9-4979-A2C5-98E1C1F60325}" destId="{CC488784-38D3-47E4-ADBB-D1D5C942A4FE}" srcOrd="0" destOrd="0" presId="urn:microsoft.com/office/officeart/2005/8/layout/chevron2"/>
    <dgm:cxn modelId="{A6BCF4D9-3167-47E5-9132-F38370E3993C}" type="presOf" srcId="{B0AE7DEF-AB99-436B-904B-B971FF2E2D1B}" destId="{1031722F-BA0E-4D32-B425-D35E7DE21CAD}" srcOrd="0" destOrd="0" presId="urn:microsoft.com/office/officeart/2005/8/layout/chevron2"/>
    <dgm:cxn modelId="{7CA54C97-543A-460B-B935-A2963EFD83CD}" type="presOf" srcId="{52A87AB8-CA13-40F0-8A47-8E543836B3EB}" destId="{A85C744E-0B71-429C-8EE4-71A6AF05C7EC}" srcOrd="0" destOrd="0" presId="urn:microsoft.com/office/officeart/2005/8/layout/chevron2"/>
    <dgm:cxn modelId="{BE165FCD-9567-4E81-BD27-919244F13722}" type="presOf" srcId="{7E13DF0C-FAA3-4AA8-80DC-80A4B9A244B2}" destId="{6E8AD6DE-19FC-4E99-84C7-ABE9D495F382}" srcOrd="0" destOrd="0" presId="urn:microsoft.com/office/officeart/2005/8/layout/chevron2"/>
    <dgm:cxn modelId="{CEFB5CD7-78E4-4244-960F-85D6465D34D6}" srcId="{7E13DF0C-FAA3-4AA8-80DC-80A4B9A244B2}" destId="{A5FDFD70-7A05-4A81-93D8-A385AE92BBB7}" srcOrd="0" destOrd="0" parTransId="{C30F8677-DFBE-499F-B452-4EBA91BBDBCE}" sibTransId="{EBAF5548-D78A-4B36-BD9C-E09C21F0BEF5}"/>
    <dgm:cxn modelId="{E4B0FE4F-065A-4AAD-8D95-7B47DCDD262B}" srcId="{A0CD3A8D-8277-4E98-8251-2F0949E16ED9}" destId="{B949B757-DFE7-4167-90B7-0D42C9D1820D}" srcOrd="1" destOrd="0" parTransId="{2FEDABD8-61E9-4F00-B835-FB6047B0D951}" sibTransId="{869C0363-D69B-45CA-B92E-0DB15CEAB4E1}"/>
    <dgm:cxn modelId="{7F569FD3-71F9-4C51-B660-E1E5C4F486AD}" srcId="{52A87AB8-CA13-40F0-8A47-8E543836B3EB}" destId="{E0C98841-BB29-49AB-8DA2-DD49E8F46170}" srcOrd="0" destOrd="0" parTransId="{DE4CA4BD-142E-4589-A60E-3BDC28393A5C}" sibTransId="{1B51BD71-2D66-47CF-B748-CA7191ED9B58}"/>
    <dgm:cxn modelId="{106A0D9E-DB21-4E3B-AEA9-0809684658AB}" srcId="{A0CD3A8D-8277-4E98-8251-2F0949E16ED9}" destId="{52A87AB8-CA13-40F0-8A47-8E543836B3EB}" srcOrd="4" destOrd="0" parTransId="{41EDEF65-BCA3-4633-9C9D-CAD8663152F4}" sibTransId="{55B29737-1E18-4508-91DB-4A7FADEA2EA3}"/>
    <dgm:cxn modelId="{B28CEABD-D92E-4DA2-8638-78657A6ABF09}" srcId="{B0AE7DEF-AB99-436B-904B-B971FF2E2D1B}" destId="{5CC211C5-BCAA-4218-8E4C-C2362D971F6F}" srcOrd="0" destOrd="0" parTransId="{6604ADD4-A37E-49E7-A132-8519CB8A47FF}" sibTransId="{8DDCDEE0-4E99-47F9-A2CB-1958F8FF6CC6}"/>
    <dgm:cxn modelId="{9FBC4931-F1BF-44C6-ABB3-E3F6669684D3}" type="presOf" srcId="{E0C98841-BB29-49AB-8DA2-DD49E8F46170}" destId="{F64166B3-864A-4EA8-9402-B0A3A12820D2}" srcOrd="0" destOrd="0" presId="urn:microsoft.com/office/officeart/2005/8/layout/chevron2"/>
    <dgm:cxn modelId="{02080419-767B-4133-A6DE-36D83F214B71}" type="presOf" srcId="{A5FDFD70-7A05-4A81-93D8-A385AE92BBB7}" destId="{B5886CA7-3A30-42D3-96C8-1044BE756383}" srcOrd="0" destOrd="0" presId="urn:microsoft.com/office/officeart/2005/8/layout/chevron2"/>
    <dgm:cxn modelId="{A5BDD35F-05DF-4F99-9624-F7CA850EAAA5}" type="presOf" srcId="{80700C3B-9AFB-48E7-A280-55B8496C0C07}" destId="{477CEA6E-E4A0-4A28-9A6C-5B22AE7A3F17}" srcOrd="0" destOrd="0" presId="urn:microsoft.com/office/officeart/2005/8/layout/chevron2"/>
    <dgm:cxn modelId="{8B30D20E-F5B7-4CCE-9206-EED54D6F10E0}" srcId="{A0CD3A8D-8277-4E98-8251-2F0949E16ED9}" destId="{80700C3B-9AFB-48E7-A280-55B8496C0C07}" srcOrd="3" destOrd="0" parTransId="{6700FCFF-E643-4C2B-8DE9-870A388CDCD8}" sibTransId="{35AB85D1-1C89-4287-AC69-295122728519}"/>
    <dgm:cxn modelId="{13DBB02A-6B8C-4F73-B99E-C6886440476A}" type="presOf" srcId="{A0CD3A8D-8277-4E98-8251-2F0949E16ED9}" destId="{F5731301-C1FB-4513-8F58-4BB25D66DB34}" srcOrd="0" destOrd="0" presId="urn:microsoft.com/office/officeart/2005/8/layout/chevron2"/>
    <dgm:cxn modelId="{5F3237D1-DD45-4C75-9D5D-53732E6CC73D}" srcId="{A0CD3A8D-8277-4E98-8251-2F0949E16ED9}" destId="{AA199894-2BEC-436B-AE9F-44F68D9B74DE}" srcOrd="0" destOrd="0" parTransId="{1D493CB0-1AAC-490A-A057-3F1A38411BA3}" sibTransId="{C09C300A-9BFE-460E-9268-4B4C02E66BE1}"/>
    <dgm:cxn modelId="{1CE04626-F81B-48E4-8C27-758D67365079}" type="presParOf" srcId="{F5731301-C1FB-4513-8F58-4BB25D66DB34}" destId="{454DFEED-8494-4E65-9A94-99657DB87009}" srcOrd="0" destOrd="0" presId="urn:microsoft.com/office/officeart/2005/8/layout/chevron2"/>
    <dgm:cxn modelId="{4CBA402F-4123-484E-BBE9-EFEE5772A104}" type="presParOf" srcId="{454DFEED-8494-4E65-9A94-99657DB87009}" destId="{4B0471F0-54F9-47D7-A4CD-53F68DBDAEB6}" srcOrd="0" destOrd="0" presId="urn:microsoft.com/office/officeart/2005/8/layout/chevron2"/>
    <dgm:cxn modelId="{904D7A27-4881-44BE-86A2-E172D58C6BE7}" type="presParOf" srcId="{454DFEED-8494-4E65-9A94-99657DB87009}" destId="{CC488784-38D3-47E4-ADBB-D1D5C942A4FE}" srcOrd="1" destOrd="0" presId="urn:microsoft.com/office/officeart/2005/8/layout/chevron2"/>
    <dgm:cxn modelId="{FF356546-8F5D-440D-90CC-EE31B683C447}" type="presParOf" srcId="{F5731301-C1FB-4513-8F58-4BB25D66DB34}" destId="{D616C195-5EAB-41FB-A45F-9729610E64C6}" srcOrd="1" destOrd="0" presId="urn:microsoft.com/office/officeart/2005/8/layout/chevron2"/>
    <dgm:cxn modelId="{86E29B5D-B1CA-401E-81DB-D1A88EB33792}" type="presParOf" srcId="{F5731301-C1FB-4513-8F58-4BB25D66DB34}" destId="{C0EB3C78-4725-442A-8D70-EDD170DE8C37}" srcOrd="2" destOrd="0" presId="urn:microsoft.com/office/officeart/2005/8/layout/chevron2"/>
    <dgm:cxn modelId="{F72019AC-A0A6-47C7-B379-AA1C96E82F07}" type="presParOf" srcId="{C0EB3C78-4725-442A-8D70-EDD170DE8C37}" destId="{7D14AB7E-5A2C-4013-A4E2-4ED76110B97B}" srcOrd="0" destOrd="0" presId="urn:microsoft.com/office/officeart/2005/8/layout/chevron2"/>
    <dgm:cxn modelId="{4C9C7AB5-B971-4436-8BC3-4A7512C59CA8}" type="presParOf" srcId="{C0EB3C78-4725-442A-8D70-EDD170DE8C37}" destId="{348C93A1-C84A-4961-911D-91E31011932F}" srcOrd="1" destOrd="0" presId="urn:microsoft.com/office/officeart/2005/8/layout/chevron2"/>
    <dgm:cxn modelId="{EA3BEEB7-96C5-4DAB-9B43-12FAD40C360E}" type="presParOf" srcId="{F5731301-C1FB-4513-8F58-4BB25D66DB34}" destId="{CDDA4652-7A86-4CBB-AFD6-830C7F580235}" srcOrd="3" destOrd="0" presId="urn:microsoft.com/office/officeart/2005/8/layout/chevron2"/>
    <dgm:cxn modelId="{1039696E-5DAD-4F56-96F0-71AF2557CB47}" type="presParOf" srcId="{F5731301-C1FB-4513-8F58-4BB25D66DB34}" destId="{5054B4E1-911D-428D-BFED-FD54236A0A72}" srcOrd="4" destOrd="0" presId="urn:microsoft.com/office/officeart/2005/8/layout/chevron2"/>
    <dgm:cxn modelId="{A2673F54-16DA-444A-AEDD-5D2CFC2C4012}" type="presParOf" srcId="{5054B4E1-911D-428D-BFED-FD54236A0A72}" destId="{1031722F-BA0E-4D32-B425-D35E7DE21CAD}" srcOrd="0" destOrd="0" presId="urn:microsoft.com/office/officeart/2005/8/layout/chevron2"/>
    <dgm:cxn modelId="{356A9C0F-653C-4625-B002-DCF1DB7F0B18}" type="presParOf" srcId="{5054B4E1-911D-428D-BFED-FD54236A0A72}" destId="{5D3E0A41-B2B6-42D1-BB39-ED9BBB63D56A}" srcOrd="1" destOrd="0" presId="urn:microsoft.com/office/officeart/2005/8/layout/chevron2"/>
    <dgm:cxn modelId="{E992DF53-22A8-48E9-8C29-8CB00AFB8C97}" type="presParOf" srcId="{F5731301-C1FB-4513-8F58-4BB25D66DB34}" destId="{59A447F7-9084-4F51-AFE9-91EADB2D3527}" srcOrd="5" destOrd="0" presId="urn:microsoft.com/office/officeart/2005/8/layout/chevron2"/>
    <dgm:cxn modelId="{97A22E66-B297-4109-A538-50B007BF166E}" type="presParOf" srcId="{F5731301-C1FB-4513-8F58-4BB25D66DB34}" destId="{E428B54D-7BDA-4D81-B506-EF2BF5406AF8}" srcOrd="6" destOrd="0" presId="urn:microsoft.com/office/officeart/2005/8/layout/chevron2"/>
    <dgm:cxn modelId="{88C03466-7462-4ED9-86AF-DAF76E9BC07C}" type="presParOf" srcId="{E428B54D-7BDA-4D81-B506-EF2BF5406AF8}" destId="{477CEA6E-E4A0-4A28-9A6C-5B22AE7A3F17}" srcOrd="0" destOrd="0" presId="urn:microsoft.com/office/officeart/2005/8/layout/chevron2"/>
    <dgm:cxn modelId="{0857634A-45CB-4035-850D-AE7092592B91}" type="presParOf" srcId="{E428B54D-7BDA-4D81-B506-EF2BF5406AF8}" destId="{FAA6F234-396C-4363-B7B2-673C4670EE93}" srcOrd="1" destOrd="0" presId="urn:microsoft.com/office/officeart/2005/8/layout/chevron2"/>
    <dgm:cxn modelId="{2C91CA19-FC78-4895-B818-24D38FA861D9}" type="presParOf" srcId="{F5731301-C1FB-4513-8F58-4BB25D66DB34}" destId="{9E1FDFF5-777F-4380-A577-FC243E98B819}" srcOrd="7" destOrd="0" presId="urn:microsoft.com/office/officeart/2005/8/layout/chevron2"/>
    <dgm:cxn modelId="{33E55BC2-987A-4621-A741-FE459C1DDFAA}" type="presParOf" srcId="{F5731301-C1FB-4513-8F58-4BB25D66DB34}" destId="{0A68ED85-C10B-490B-8F89-03AC4F43EB1D}" srcOrd="8" destOrd="0" presId="urn:microsoft.com/office/officeart/2005/8/layout/chevron2"/>
    <dgm:cxn modelId="{4EE9B72D-A104-4124-8D11-A8E03D747693}" type="presParOf" srcId="{0A68ED85-C10B-490B-8F89-03AC4F43EB1D}" destId="{A85C744E-0B71-429C-8EE4-71A6AF05C7EC}" srcOrd="0" destOrd="0" presId="urn:microsoft.com/office/officeart/2005/8/layout/chevron2"/>
    <dgm:cxn modelId="{9FC8A3DF-6F15-4AFC-90E9-921A1325786B}" type="presParOf" srcId="{0A68ED85-C10B-490B-8F89-03AC4F43EB1D}" destId="{F64166B3-864A-4EA8-9402-B0A3A12820D2}" srcOrd="1" destOrd="0" presId="urn:microsoft.com/office/officeart/2005/8/layout/chevron2"/>
    <dgm:cxn modelId="{F3DB2652-4F4F-49DE-8770-EFA78CCC1551}" type="presParOf" srcId="{F5731301-C1FB-4513-8F58-4BB25D66DB34}" destId="{9BD1602F-041D-4752-BA4A-086A45DBB18D}" srcOrd="9" destOrd="0" presId="urn:microsoft.com/office/officeart/2005/8/layout/chevron2"/>
    <dgm:cxn modelId="{8D7554E9-4131-46F1-B1EC-80776679E9E5}" type="presParOf" srcId="{F5731301-C1FB-4513-8F58-4BB25D66DB34}" destId="{2F972E92-4C8A-44D2-B4C2-80FEEE2C9A6A}" srcOrd="10" destOrd="0" presId="urn:microsoft.com/office/officeart/2005/8/layout/chevron2"/>
    <dgm:cxn modelId="{DB2E99CB-1781-466B-92E7-892DEEC445FA}" type="presParOf" srcId="{2F972E92-4C8A-44D2-B4C2-80FEEE2C9A6A}" destId="{6E8AD6DE-19FC-4E99-84C7-ABE9D495F382}" srcOrd="0" destOrd="0" presId="urn:microsoft.com/office/officeart/2005/8/layout/chevron2"/>
    <dgm:cxn modelId="{7661A991-7D64-41EE-B28E-06F0FC9AFDF1}" type="presParOf" srcId="{2F972E92-4C8A-44D2-B4C2-80FEEE2C9A6A}" destId="{B5886CA7-3A30-42D3-96C8-1044BE75638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CD3A8D-8277-4E98-8251-2F0949E16ED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A199894-2BEC-436B-AE9F-44F68D9B74DE}">
      <dgm:prSet phldrT="[Текст]" custT="1"/>
      <dgm:spPr/>
      <dgm:t>
        <a:bodyPr/>
        <a:lstStyle/>
        <a:p>
          <a:pPr algn="just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D493CB0-1AAC-490A-A057-3F1A38411BA3}" type="parTrans" cxnId="{5F3237D1-DD45-4C75-9D5D-53732E6CC73D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C09C300A-9BFE-460E-9268-4B4C02E66BE1}" type="sibTrans" cxnId="{5F3237D1-DD45-4C75-9D5D-53732E6CC73D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954A71A5-DAF9-4979-A2C5-98E1C1F60325}">
      <dgm:prSet phldrT="[Текст]"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разработка и отражение в образовательных программах стратегии отбора содержательных и организационно-педагогических средств профориентационной деятельности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24C9C1A-F681-492A-B0A6-DD04DC71E22E}" type="parTrans" cxnId="{119CFE7D-0144-482A-831B-1F5954A9DDF3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EBE8890-CDC1-4FDB-91BD-0612BCA85B1B}" type="sibTrans" cxnId="{119CFE7D-0144-482A-831B-1F5954A9DDF3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B949B757-DFE7-4167-90B7-0D42C9D1820D}">
      <dgm:prSet phldrT="[Текст]" custT="1"/>
      <dgm:spPr/>
      <dgm:t>
        <a:bodyPr/>
        <a:lstStyle/>
        <a:p>
          <a:pPr algn="just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FEDABD8-61E9-4F00-B835-FB6047B0D951}" type="parTrans" cxnId="{E4B0FE4F-065A-4AAD-8D95-7B47DCDD262B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869C0363-D69B-45CA-B92E-0DB15CEAB4E1}" type="sibTrans" cxnId="{E4B0FE4F-065A-4AAD-8D95-7B47DCDD262B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CDC13C8-51D0-42D0-92A8-20D13FC7261D}">
      <dgm:prSet phldrT="[Текст]"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расширение содержания дополнительного образования на основе разработки вариативных модульных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разноуровневых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программ, в том числе модулей, нацеленных </a:t>
          </a:r>
          <a:br>
            <a:rPr lang="ru-RU" sz="1600" dirty="0" smtClean="0">
              <a:latin typeface="Times New Roman" pitchFamily="18" charset="0"/>
              <a:cs typeface="Times New Roman" pitchFamily="18" charset="0"/>
            </a:rPr>
          </a:b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на отраслевую профориентацию, формирование компетенций «завтрашнего дня»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9BE1935-1BBA-4932-9C61-7A999B024773}" type="parTrans" cxnId="{E65844F6-94EA-4E98-97A2-ACC0032551F4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60A532E3-A4C1-457C-A0FE-57C833043DC7}" type="sibTrans" cxnId="{E65844F6-94EA-4E98-97A2-ACC0032551F4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B0AE7DEF-AB99-436B-904B-B971FF2E2D1B}">
      <dgm:prSet phldrT="[Текст]" custT="1"/>
      <dgm:spPr/>
      <dgm:t>
        <a:bodyPr/>
        <a:lstStyle/>
        <a:p>
          <a:pPr algn="just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457FDC9-8924-4C08-8196-643BFBFF4B76}" type="parTrans" cxnId="{24BAB985-DDB7-4B8A-9F4D-59B95378A2B7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C0C1AB4F-D8CF-469C-89D2-186D77F99F69}" type="sibTrans" cxnId="{24BAB985-DDB7-4B8A-9F4D-59B95378A2B7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CC211C5-BCAA-4218-8E4C-C2362D971F6F}">
      <dgm:prSet phldrT="[Текст]"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содействие обучающимся в расширении практики общественно полезной деятельности и профессиональных проб, в формировании продуктивного трудового опыта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604ADD4-A37E-49E7-A132-8519CB8A47FF}" type="parTrans" cxnId="{B28CEABD-D92E-4DA2-8638-78657A6ABF09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8DDCDEE0-4E99-47F9-A2CB-1958F8FF6CC6}" type="sibTrans" cxnId="{B28CEABD-D92E-4DA2-8638-78657A6ABF09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80700C3B-9AFB-48E7-A280-55B8496C0C07}">
      <dgm:prSet custT="1"/>
      <dgm:spPr/>
      <dgm:t>
        <a:bodyPr/>
        <a:lstStyle/>
        <a:p>
          <a:pPr algn="just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700FCFF-E643-4C2B-8DE9-870A388CDCD8}" type="parTrans" cxnId="{8B30D20E-F5B7-4CCE-9206-EED54D6F10E0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5AB85D1-1C89-4287-AC69-295122728519}" type="sibTrans" cxnId="{8B30D20E-F5B7-4CCE-9206-EED54D6F10E0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7E13DF0C-FAA3-4AA8-80DC-80A4B9A244B2}">
      <dgm:prSet custT="1"/>
      <dgm:spPr/>
      <dgm:t>
        <a:bodyPr/>
        <a:lstStyle/>
        <a:p>
          <a:pPr algn="just"/>
          <a:endParaRPr lang="ru-RU" sz="1600" dirty="0" smtClean="0">
            <a:latin typeface="Times New Roman" pitchFamily="18" charset="0"/>
            <a:cs typeface="Times New Roman" pitchFamily="18" charset="0"/>
          </a:endParaRPr>
        </a:p>
      </dgm:t>
    </dgm:pt>
    <dgm:pt modelId="{ED63BF68-3BE1-47BC-BDEB-FC637EDFECE9}" type="parTrans" cxnId="{BE004249-A7A7-443B-BAEE-1445FAFE109D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AA1EF61C-15D3-4AD4-AE78-0707AAA4D8E5}" type="sibTrans" cxnId="{BE004249-A7A7-443B-BAEE-1445FAFE109D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2A87AB8-CA13-40F0-8A47-8E543836B3EB}">
      <dgm:prSet custT="1"/>
      <dgm:spPr/>
      <dgm:t>
        <a:bodyPr/>
        <a:lstStyle/>
        <a:p>
          <a:pPr algn="just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41EDEF65-BCA3-4633-9C9D-CAD8663152F4}" type="parTrans" cxnId="{106A0D9E-DB21-4E3B-AEA9-0809684658AB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5B29737-1E18-4508-91DB-4A7FADEA2EA3}" type="sibTrans" cxnId="{106A0D9E-DB21-4E3B-AEA9-0809684658AB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79881214-4885-4899-BAD6-409FA8A1B8FE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развитие системы социального партнерства с организациями образовательной, культурной, научной, производственной сферы,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бизнес-сообщества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, способных объединить свои ресурсы для повышения результативности профориентационной деятельности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6E7DF1C-4EBD-4903-AF5D-3E7BC68F01A3}" type="parTrans" cxnId="{E113049E-49CA-457B-86BF-504B22FDC08A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E490813-04B2-44D9-B5E0-3DDCE8CA3546}" type="sibTrans" cxnId="{E113049E-49CA-457B-86BF-504B22FDC08A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E0C98841-BB29-49AB-8DA2-DD49E8F46170}">
      <dgm:prSet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активное использование методов и приемов просветительской </a:t>
          </a:r>
          <a:br>
            <a:rPr lang="ru-RU" sz="1600" dirty="0" smtClean="0">
              <a:latin typeface="Times New Roman" pitchFamily="18" charset="0"/>
              <a:cs typeface="Times New Roman" pitchFamily="18" charset="0"/>
            </a:rPr>
          </a:b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 популяризаторской деятельности в системе профессиональной ориентации в образовательных организациях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E4CA4BD-142E-4589-A60E-3BDC28393A5C}" type="parTrans" cxnId="{7F569FD3-71F9-4C51-B660-E1E5C4F486AD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1B51BD71-2D66-47CF-B748-CA7191ED9B58}" type="sibTrans" cxnId="{7F569FD3-71F9-4C51-B660-E1E5C4F486AD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A5FDFD70-7A05-4A81-93D8-A385AE92BBB7}">
      <dgm:prSet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создание мобильной системы выявления, обобщения и распространения эффективного опыта профориентационной деятельности в образовательных организациях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30F8677-DFBE-499F-B452-4EBA91BBDBCE}" type="parTrans" cxnId="{CEFB5CD7-78E4-4244-960F-85D6465D34D6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EBAF5548-D78A-4B36-BD9C-E09C21F0BEF5}" type="sibTrans" cxnId="{CEFB5CD7-78E4-4244-960F-85D6465D34D6}">
      <dgm:prSet/>
      <dgm:spPr/>
      <dgm:t>
        <a:bodyPr/>
        <a:lstStyle/>
        <a:p>
          <a:pPr algn="just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8246986D-CAA3-4A88-AB4E-9C1EDAF97FDC}">
      <dgm:prSet custT="1"/>
      <dgm:spPr/>
      <dgm:t>
        <a:bodyPr/>
        <a:lstStyle/>
        <a:p>
          <a:pPr algn="just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1234634-49F9-42A0-9D52-52E326B6D43A}" type="parTrans" cxnId="{7365561C-1951-4966-96CE-351BDFA9070E}">
      <dgm:prSet/>
      <dgm:spPr/>
      <dgm:t>
        <a:bodyPr/>
        <a:lstStyle/>
        <a:p>
          <a:pPr algn="just"/>
          <a:endParaRPr lang="ru-RU"/>
        </a:p>
      </dgm:t>
    </dgm:pt>
    <dgm:pt modelId="{099DD04B-D058-4CFD-AF94-8C3AF0FCC11C}" type="sibTrans" cxnId="{7365561C-1951-4966-96CE-351BDFA9070E}">
      <dgm:prSet/>
      <dgm:spPr/>
      <dgm:t>
        <a:bodyPr/>
        <a:lstStyle/>
        <a:p>
          <a:pPr algn="just"/>
          <a:endParaRPr lang="ru-RU"/>
        </a:p>
      </dgm:t>
    </dgm:pt>
    <dgm:pt modelId="{AFA4144C-1D39-42F6-BC63-C4DA4A8C29E3}">
      <dgm:prSet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развитие практики применения новых информационных технологий и сервисов для обогащения и обновления форм, методов и средств профориентационной деятельности в образовательных организациях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8BBE5CC-9F8D-4287-97DA-CB3C993246BB}" type="parTrans" cxnId="{99C2F346-BEB7-41E9-92D6-A9007BC4258B}">
      <dgm:prSet/>
      <dgm:spPr/>
      <dgm:t>
        <a:bodyPr/>
        <a:lstStyle/>
        <a:p>
          <a:pPr algn="just"/>
          <a:endParaRPr lang="ru-RU"/>
        </a:p>
      </dgm:t>
    </dgm:pt>
    <dgm:pt modelId="{7CB81E64-90BF-431C-A4E5-A3F90B6A44E7}" type="sibTrans" cxnId="{99C2F346-BEB7-41E9-92D6-A9007BC4258B}">
      <dgm:prSet/>
      <dgm:spPr/>
      <dgm:t>
        <a:bodyPr/>
        <a:lstStyle/>
        <a:p>
          <a:pPr algn="just"/>
          <a:endParaRPr lang="ru-RU"/>
        </a:p>
      </dgm:t>
    </dgm:pt>
    <dgm:pt modelId="{9FDCA4E3-1B7F-4C55-890D-352E793FD646}">
      <dgm:prSet custT="1"/>
      <dgm:spPr/>
      <dgm:t>
        <a:bodyPr/>
        <a:lstStyle/>
        <a:p>
          <a:pPr algn="just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D960914-66F1-49C2-A50A-7D1E7D48CC31}" type="parTrans" cxnId="{42152035-F8CA-4A26-BE9C-FAC94BC736AA}">
      <dgm:prSet/>
      <dgm:spPr/>
      <dgm:t>
        <a:bodyPr/>
        <a:lstStyle/>
        <a:p>
          <a:pPr algn="just"/>
          <a:endParaRPr lang="ru-RU"/>
        </a:p>
      </dgm:t>
    </dgm:pt>
    <dgm:pt modelId="{F62BC494-1B89-4B8C-A9DE-7D02899EB330}" type="sibTrans" cxnId="{42152035-F8CA-4A26-BE9C-FAC94BC736AA}">
      <dgm:prSet/>
      <dgm:spPr/>
      <dgm:t>
        <a:bodyPr/>
        <a:lstStyle/>
        <a:p>
          <a:pPr algn="just"/>
          <a:endParaRPr lang="ru-RU"/>
        </a:p>
      </dgm:t>
    </dgm:pt>
    <dgm:pt modelId="{F05EEE5E-506E-42A3-8949-58A0C5FE88F6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развитие мотивации педагогических и руководящих работников образовательных организаций к обеспечению высоких стандартов качества профориентационной деятельности с обучающимися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78F5017-1C89-46B1-BE23-25BF7269F6B4}" type="parTrans" cxnId="{91D50163-4D59-4297-BF78-379C94C6F557}">
      <dgm:prSet/>
      <dgm:spPr/>
      <dgm:t>
        <a:bodyPr/>
        <a:lstStyle/>
        <a:p>
          <a:pPr algn="just"/>
          <a:endParaRPr lang="ru-RU"/>
        </a:p>
      </dgm:t>
    </dgm:pt>
    <dgm:pt modelId="{D8B732AF-0050-428A-AB69-F2DD390D9B7B}" type="sibTrans" cxnId="{91D50163-4D59-4297-BF78-379C94C6F557}">
      <dgm:prSet/>
      <dgm:spPr/>
      <dgm:t>
        <a:bodyPr/>
        <a:lstStyle/>
        <a:p>
          <a:pPr algn="just"/>
          <a:endParaRPr lang="ru-RU"/>
        </a:p>
      </dgm:t>
    </dgm:pt>
    <dgm:pt modelId="{F5731301-C1FB-4513-8F58-4BB25D66DB34}" type="pres">
      <dgm:prSet presAssocID="{A0CD3A8D-8277-4E98-8251-2F0949E16ED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4DFEED-8494-4E65-9A94-99657DB87009}" type="pres">
      <dgm:prSet presAssocID="{AA199894-2BEC-436B-AE9F-44F68D9B74DE}" presName="composite" presStyleCnt="0"/>
      <dgm:spPr/>
    </dgm:pt>
    <dgm:pt modelId="{4B0471F0-54F9-47D7-A4CD-53F68DBDAEB6}" type="pres">
      <dgm:prSet presAssocID="{AA199894-2BEC-436B-AE9F-44F68D9B74DE}" presName="parentText" presStyleLbl="alignNode1" presStyleIdx="0" presStyleCnt="8" custLinFactNeighborX="-1114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88784-38D3-47E4-ADBB-D1D5C942A4FE}" type="pres">
      <dgm:prSet presAssocID="{AA199894-2BEC-436B-AE9F-44F68D9B74DE}" presName="descendantText" presStyleLbl="alignAcc1" presStyleIdx="0" presStyleCnt="8" custScaleY="100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6C195-5EAB-41FB-A45F-9729610E64C6}" type="pres">
      <dgm:prSet presAssocID="{C09C300A-9BFE-460E-9268-4B4C02E66BE1}" presName="sp" presStyleCnt="0"/>
      <dgm:spPr/>
    </dgm:pt>
    <dgm:pt modelId="{C0EB3C78-4725-442A-8D70-EDD170DE8C37}" type="pres">
      <dgm:prSet presAssocID="{B949B757-DFE7-4167-90B7-0D42C9D1820D}" presName="composite" presStyleCnt="0"/>
      <dgm:spPr/>
    </dgm:pt>
    <dgm:pt modelId="{7D14AB7E-5A2C-4013-A4E2-4ED76110B97B}" type="pres">
      <dgm:prSet presAssocID="{B949B757-DFE7-4167-90B7-0D42C9D1820D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C93A1-C84A-4961-911D-91E31011932F}" type="pres">
      <dgm:prSet presAssocID="{B949B757-DFE7-4167-90B7-0D42C9D1820D}" presName="descendantText" presStyleLbl="alignAcc1" presStyleIdx="1" presStyleCnt="8" custScaleY="135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DA4652-7A86-4CBB-AFD6-830C7F580235}" type="pres">
      <dgm:prSet presAssocID="{869C0363-D69B-45CA-B92E-0DB15CEAB4E1}" presName="sp" presStyleCnt="0"/>
      <dgm:spPr/>
    </dgm:pt>
    <dgm:pt modelId="{5054B4E1-911D-428D-BFED-FD54236A0A72}" type="pres">
      <dgm:prSet presAssocID="{B0AE7DEF-AB99-436B-904B-B971FF2E2D1B}" presName="composite" presStyleCnt="0"/>
      <dgm:spPr/>
    </dgm:pt>
    <dgm:pt modelId="{1031722F-BA0E-4D32-B425-D35E7DE21CAD}" type="pres">
      <dgm:prSet presAssocID="{B0AE7DEF-AB99-436B-904B-B971FF2E2D1B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3E0A41-B2B6-42D1-BB39-ED9BBB63D56A}" type="pres">
      <dgm:prSet presAssocID="{B0AE7DEF-AB99-436B-904B-B971FF2E2D1B}" presName="descendantText" presStyleLbl="alignAcc1" presStyleIdx="2" presStyleCnt="8" custScaleY="104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447F7-9084-4F51-AFE9-91EADB2D3527}" type="pres">
      <dgm:prSet presAssocID="{C0C1AB4F-D8CF-469C-89D2-186D77F99F69}" presName="sp" presStyleCnt="0"/>
      <dgm:spPr/>
    </dgm:pt>
    <dgm:pt modelId="{89B9AC0B-897F-451C-B46E-D0C3D8567391}" type="pres">
      <dgm:prSet presAssocID="{9FDCA4E3-1B7F-4C55-890D-352E793FD646}" presName="composite" presStyleCnt="0"/>
      <dgm:spPr/>
    </dgm:pt>
    <dgm:pt modelId="{679EBE86-5A66-4F2A-B477-76973A777966}" type="pres">
      <dgm:prSet presAssocID="{9FDCA4E3-1B7F-4C55-890D-352E793FD646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CF392D-91CB-4CE7-A011-6E760D23264E}" type="pres">
      <dgm:prSet presAssocID="{9FDCA4E3-1B7F-4C55-890D-352E793FD646}" presName="descendantText" presStyleLbl="alignAcc1" presStyleIdx="3" presStyleCnt="8" custScaleY="148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E97C94-2645-4829-B3D0-56D51AE148D3}" type="pres">
      <dgm:prSet presAssocID="{F62BC494-1B89-4B8C-A9DE-7D02899EB330}" presName="sp" presStyleCnt="0"/>
      <dgm:spPr/>
    </dgm:pt>
    <dgm:pt modelId="{E428B54D-7BDA-4D81-B506-EF2BF5406AF8}" type="pres">
      <dgm:prSet presAssocID="{80700C3B-9AFB-48E7-A280-55B8496C0C07}" presName="composite" presStyleCnt="0"/>
      <dgm:spPr/>
    </dgm:pt>
    <dgm:pt modelId="{477CEA6E-E4A0-4A28-9A6C-5B22AE7A3F17}" type="pres">
      <dgm:prSet presAssocID="{80700C3B-9AFB-48E7-A280-55B8496C0C07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6F234-396C-4363-B7B2-673C4670EE93}" type="pres">
      <dgm:prSet presAssocID="{80700C3B-9AFB-48E7-A280-55B8496C0C07}" presName="descendantText" presStyleLbl="alignAcc1" presStyleIdx="4" presStyleCnt="8" custScaleY="135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1FDFF5-777F-4380-A577-FC243E98B819}" type="pres">
      <dgm:prSet presAssocID="{35AB85D1-1C89-4287-AC69-295122728519}" presName="sp" presStyleCnt="0"/>
      <dgm:spPr/>
    </dgm:pt>
    <dgm:pt modelId="{379215AB-2383-4409-A8E4-DA44E4E484F7}" type="pres">
      <dgm:prSet presAssocID="{8246986D-CAA3-4A88-AB4E-9C1EDAF97FDC}" presName="composite" presStyleCnt="0"/>
      <dgm:spPr/>
    </dgm:pt>
    <dgm:pt modelId="{9F9EDDDE-378B-440A-AF2C-ABC2483B33B7}" type="pres">
      <dgm:prSet presAssocID="{8246986D-CAA3-4A88-AB4E-9C1EDAF97FDC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FCC113-A06A-4C24-A6DD-263B0D56F80A}" type="pres">
      <dgm:prSet presAssocID="{8246986D-CAA3-4A88-AB4E-9C1EDAF97FDC}" presName="descendantText" presStyleLbl="alignAcc1" presStyleIdx="5" presStyleCnt="8" custScaleY="157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C0AEC-1586-4CAD-B615-568C3535DEB2}" type="pres">
      <dgm:prSet presAssocID="{099DD04B-D058-4CFD-AF94-8C3AF0FCC11C}" presName="sp" presStyleCnt="0"/>
      <dgm:spPr/>
    </dgm:pt>
    <dgm:pt modelId="{0A68ED85-C10B-490B-8F89-03AC4F43EB1D}" type="pres">
      <dgm:prSet presAssocID="{52A87AB8-CA13-40F0-8A47-8E543836B3EB}" presName="composite" presStyleCnt="0"/>
      <dgm:spPr/>
    </dgm:pt>
    <dgm:pt modelId="{A85C744E-0B71-429C-8EE4-71A6AF05C7EC}" type="pres">
      <dgm:prSet presAssocID="{52A87AB8-CA13-40F0-8A47-8E543836B3EB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4166B3-864A-4EA8-9402-B0A3A12820D2}" type="pres">
      <dgm:prSet presAssocID="{52A87AB8-CA13-40F0-8A47-8E543836B3EB}" presName="descendantText" presStyleLbl="alignAcc1" presStyleIdx="6" presStyleCnt="8" custScaleY="1546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1602F-041D-4752-BA4A-086A45DBB18D}" type="pres">
      <dgm:prSet presAssocID="{55B29737-1E18-4508-91DB-4A7FADEA2EA3}" presName="sp" presStyleCnt="0"/>
      <dgm:spPr/>
    </dgm:pt>
    <dgm:pt modelId="{2F972E92-4C8A-44D2-B4C2-80FEEE2C9A6A}" type="pres">
      <dgm:prSet presAssocID="{7E13DF0C-FAA3-4AA8-80DC-80A4B9A244B2}" presName="composite" presStyleCnt="0"/>
      <dgm:spPr/>
    </dgm:pt>
    <dgm:pt modelId="{6E8AD6DE-19FC-4E99-84C7-ABE9D495F382}" type="pres">
      <dgm:prSet presAssocID="{7E13DF0C-FAA3-4AA8-80DC-80A4B9A244B2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86CA7-3A30-42D3-96C8-1044BE756383}" type="pres">
      <dgm:prSet presAssocID="{7E13DF0C-FAA3-4AA8-80DC-80A4B9A244B2}" presName="descendantText" presStyleLbl="alignAcc1" presStyleIdx="7" presStyleCnt="8" custScaleY="1299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579F4D-8B8F-4C63-9044-5F0F454700CD}" type="presOf" srcId="{A5FDFD70-7A05-4A81-93D8-A385AE92BBB7}" destId="{B5886CA7-3A30-42D3-96C8-1044BE756383}" srcOrd="0" destOrd="0" presId="urn:microsoft.com/office/officeart/2005/8/layout/chevron2"/>
    <dgm:cxn modelId="{8B30D20E-F5B7-4CCE-9206-EED54D6F10E0}" srcId="{A0CD3A8D-8277-4E98-8251-2F0949E16ED9}" destId="{80700C3B-9AFB-48E7-A280-55B8496C0C07}" srcOrd="4" destOrd="0" parTransId="{6700FCFF-E643-4C2B-8DE9-870A388CDCD8}" sibTransId="{35AB85D1-1C89-4287-AC69-295122728519}"/>
    <dgm:cxn modelId="{24BAB985-DDB7-4B8A-9F4D-59B95378A2B7}" srcId="{A0CD3A8D-8277-4E98-8251-2F0949E16ED9}" destId="{B0AE7DEF-AB99-436B-904B-B971FF2E2D1B}" srcOrd="2" destOrd="0" parTransId="{D457FDC9-8924-4C08-8196-643BFBFF4B76}" sibTransId="{C0C1AB4F-D8CF-469C-89D2-186D77F99F69}"/>
    <dgm:cxn modelId="{5A61F8AA-26A9-4B0B-9647-B328E65E7703}" type="presOf" srcId="{52A87AB8-CA13-40F0-8A47-8E543836B3EB}" destId="{A85C744E-0B71-429C-8EE4-71A6AF05C7EC}" srcOrd="0" destOrd="0" presId="urn:microsoft.com/office/officeart/2005/8/layout/chevron2"/>
    <dgm:cxn modelId="{D473B27B-C1BB-4CB0-A8E9-CD1E1841F1BB}" type="presOf" srcId="{0CDC13C8-51D0-42D0-92A8-20D13FC7261D}" destId="{348C93A1-C84A-4961-911D-91E31011932F}" srcOrd="0" destOrd="0" presId="urn:microsoft.com/office/officeart/2005/8/layout/chevron2"/>
    <dgm:cxn modelId="{4332EA9B-1DFD-49D6-B2E5-8991F4FA3A3E}" type="presOf" srcId="{E0C98841-BB29-49AB-8DA2-DD49E8F46170}" destId="{F64166B3-864A-4EA8-9402-B0A3A12820D2}" srcOrd="0" destOrd="0" presId="urn:microsoft.com/office/officeart/2005/8/layout/chevron2"/>
    <dgm:cxn modelId="{4AEB4FA4-EA08-49DC-ACA8-5A460CA428F5}" type="presOf" srcId="{8246986D-CAA3-4A88-AB4E-9C1EDAF97FDC}" destId="{9F9EDDDE-378B-440A-AF2C-ABC2483B33B7}" srcOrd="0" destOrd="0" presId="urn:microsoft.com/office/officeart/2005/8/layout/chevron2"/>
    <dgm:cxn modelId="{99C2F346-BEB7-41E9-92D6-A9007BC4258B}" srcId="{8246986D-CAA3-4A88-AB4E-9C1EDAF97FDC}" destId="{AFA4144C-1D39-42F6-BC63-C4DA4A8C29E3}" srcOrd="0" destOrd="0" parTransId="{28BBE5CC-9F8D-4287-97DA-CB3C993246BB}" sibTransId="{7CB81E64-90BF-431C-A4E5-A3F90B6A44E7}"/>
    <dgm:cxn modelId="{FCB5F45F-BDFD-46C9-B273-F2CFF6117BA9}" type="presOf" srcId="{AFA4144C-1D39-42F6-BC63-C4DA4A8C29E3}" destId="{3AFCC113-A06A-4C24-A6DD-263B0D56F80A}" srcOrd="0" destOrd="0" presId="urn:microsoft.com/office/officeart/2005/8/layout/chevron2"/>
    <dgm:cxn modelId="{6709318D-89BB-4632-8D53-981489446C4C}" type="presOf" srcId="{79881214-4885-4899-BAD6-409FA8A1B8FE}" destId="{FAA6F234-396C-4363-B7B2-673C4670EE93}" srcOrd="0" destOrd="0" presId="urn:microsoft.com/office/officeart/2005/8/layout/chevron2"/>
    <dgm:cxn modelId="{73387486-B3BE-444E-AFB0-90517B6B3C43}" type="presOf" srcId="{A0CD3A8D-8277-4E98-8251-2F0949E16ED9}" destId="{F5731301-C1FB-4513-8F58-4BB25D66DB34}" srcOrd="0" destOrd="0" presId="urn:microsoft.com/office/officeart/2005/8/layout/chevron2"/>
    <dgm:cxn modelId="{E65844F6-94EA-4E98-97A2-ACC0032551F4}" srcId="{B949B757-DFE7-4167-90B7-0D42C9D1820D}" destId="{0CDC13C8-51D0-42D0-92A8-20D13FC7261D}" srcOrd="0" destOrd="0" parTransId="{A9BE1935-1BBA-4932-9C61-7A999B024773}" sibTransId="{60A532E3-A4C1-457C-A0FE-57C833043DC7}"/>
    <dgm:cxn modelId="{7365561C-1951-4966-96CE-351BDFA9070E}" srcId="{A0CD3A8D-8277-4E98-8251-2F0949E16ED9}" destId="{8246986D-CAA3-4A88-AB4E-9C1EDAF97FDC}" srcOrd="5" destOrd="0" parTransId="{D1234634-49F9-42A0-9D52-52E326B6D43A}" sibTransId="{099DD04B-D058-4CFD-AF94-8C3AF0FCC11C}"/>
    <dgm:cxn modelId="{42152035-F8CA-4A26-BE9C-FAC94BC736AA}" srcId="{A0CD3A8D-8277-4E98-8251-2F0949E16ED9}" destId="{9FDCA4E3-1B7F-4C55-890D-352E793FD646}" srcOrd="3" destOrd="0" parTransId="{5D960914-66F1-49C2-A50A-7D1E7D48CC31}" sibTransId="{F62BC494-1B89-4B8C-A9DE-7D02899EB330}"/>
    <dgm:cxn modelId="{7F569FD3-71F9-4C51-B660-E1E5C4F486AD}" srcId="{52A87AB8-CA13-40F0-8A47-8E543836B3EB}" destId="{E0C98841-BB29-49AB-8DA2-DD49E8F46170}" srcOrd="0" destOrd="0" parTransId="{DE4CA4BD-142E-4589-A60E-3BDC28393A5C}" sibTransId="{1B51BD71-2D66-47CF-B748-CA7191ED9B58}"/>
    <dgm:cxn modelId="{91D50163-4D59-4297-BF78-379C94C6F557}" srcId="{9FDCA4E3-1B7F-4C55-890D-352E793FD646}" destId="{F05EEE5E-506E-42A3-8949-58A0C5FE88F6}" srcOrd="0" destOrd="0" parTransId="{278F5017-1C89-46B1-BE23-25BF7269F6B4}" sibTransId="{D8B732AF-0050-428A-AB69-F2DD390D9B7B}"/>
    <dgm:cxn modelId="{4F90C04B-CE1C-45B0-B2C5-7BE106F4D23C}" type="presOf" srcId="{5CC211C5-BCAA-4218-8E4C-C2362D971F6F}" destId="{5D3E0A41-B2B6-42D1-BB39-ED9BBB63D56A}" srcOrd="0" destOrd="0" presId="urn:microsoft.com/office/officeart/2005/8/layout/chevron2"/>
    <dgm:cxn modelId="{08C45E77-2AB2-4479-B179-796B4AD0FB77}" type="presOf" srcId="{F05EEE5E-506E-42A3-8949-58A0C5FE88F6}" destId="{25CF392D-91CB-4CE7-A011-6E760D23264E}" srcOrd="0" destOrd="0" presId="urn:microsoft.com/office/officeart/2005/8/layout/chevron2"/>
    <dgm:cxn modelId="{99F1906C-6EFB-4A67-8D59-759AF22837CD}" type="presOf" srcId="{7E13DF0C-FAA3-4AA8-80DC-80A4B9A244B2}" destId="{6E8AD6DE-19FC-4E99-84C7-ABE9D495F382}" srcOrd="0" destOrd="0" presId="urn:microsoft.com/office/officeart/2005/8/layout/chevron2"/>
    <dgm:cxn modelId="{119CFE7D-0144-482A-831B-1F5954A9DDF3}" srcId="{AA199894-2BEC-436B-AE9F-44F68D9B74DE}" destId="{954A71A5-DAF9-4979-A2C5-98E1C1F60325}" srcOrd="0" destOrd="0" parTransId="{624C9C1A-F681-492A-B0A6-DD04DC71E22E}" sibTransId="{3EBE8890-CDC1-4FDB-91BD-0612BCA85B1B}"/>
    <dgm:cxn modelId="{106A0D9E-DB21-4E3B-AEA9-0809684658AB}" srcId="{A0CD3A8D-8277-4E98-8251-2F0949E16ED9}" destId="{52A87AB8-CA13-40F0-8A47-8E543836B3EB}" srcOrd="6" destOrd="0" parTransId="{41EDEF65-BCA3-4633-9C9D-CAD8663152F4}" sibTransId="{55B29737-1E18-4508-91DB-4A7FADEA2EA3}"/>
    <dgm:cxn modelId="{BE004249-A7A7-443B-BAEE-1445FAFE109D}" srcId="{A0CD3A8D-8277-4E98-8251-2F0949E16ED9}" destId="{7E13DF0C-FAA3-4AA8-80DC-80A4B9A244B2}" srcOrd="7" destOrd="0" parTransId="{ED63BF68-3BE1-47BC-BDEB-FC637EDFECE9}" sibTransId="{AA1EF61C-15D3-4AD4-AE78-0707AAA4D8E5}"/>
    <dgm:cxn modelId="{FF01F07D-165F-417E-A62B-FDB51C7B9690}" type="presOf" srcId="{AA199894-2BEC-436B-AE9F-44F68D9B74DE}" destId="{4B0471F0-54F9-47D7-A4CD-53F68DBDAEB6}" srcOrd="0" destOrd="0" presId="urn:microsoft.com/office/officeart/2005/8/layout/chevron2"/>
    <dgm:cxn modelId="{E4B0FE4F-065A-4AAD-8D95-7B47DCDD262B}" srcId="{A0CD3A8D-8277-4E98-8251-2F0949E16ED9}" destId="{B949B757-DFE7-4167-90B7-0D42C9D1820D}" srcOrd="1" destOrd="0" parTransId="{2FEDABD8-61E9-4F00-B835-FB6047B0D951}" sibTransId="{869C0363-D69B-45CA-B92E-0DB15CEAB4E1}"/>
    <dgm:cxn modelId="{083C6F4F-E66D-45AA-8496-A647B8467259}" type="presOf" srcId="{B949B757-DFE7-4167-90B7-0D42C9D1820D}" destId="{7D14AB7E-5A2C-4013-A4E2-4ED76110B97B}" srcOrd="0" destOrd="0" presId="urn:microsoft.com/office/officeart/2005/8/layout/chevron2"/>
    <dgm:cxn modelId="{E113049E-49CA-457B-86BF-504B22FDC08A}" srcId="{80700C3B-9AFB-48E7-A280-55B8496C0C07}" destId="{79881214-4885-4899-BAD6-409FA8A1B8FE}" srcOrd="0" destOrd="0" parTransId="{26E7DF1C-4EBD-4903-AF5D-3E7BC68F01A3}" sibTransId="{3E490813-04B2-44D9-B5E0-3DDCE8CA3546}"/>
    <dgm:cxn modelId="{CEFB5CD7-78E4-4244-960F-85D6465D34D6}" srcId="{7E13DF0C-FAA3-4AA8-80DC-80A4B9A244B2}" destId="{A5FDFD70-7A05-4A81-93D8-A385AE92BBB7}" srcOrd="0" destOrd="0" parTransId="{C30F8677-DFBE-499F-B452-4EBA91BBDBCE}" sibTransId="{EBAF5548-D78A-4B36-BD9C-E09C21F0BEF5}"/>
    <dgm:cxn modelId="{B28CEABD-D92E-4DA2-8638-78657A6ABF09}" srcId="{B0AE7DEF-AB99-436B-904B-B971FF2E2D1B}" destId="{5CC211C5-BCAA-4218-8E4C-C2362D971F6F}" srcOrd="0" destOrd="0" parTransId="{6604ADD4-A37E-49E7-A132-8519CB8A47FF}" sibTransId="{8DDCDEE0-4E99-47F9-A2CB-1958F8FF6CC6}"/>
    <dgm:cxn modelId="{EA980846-7F07-4E1E-963C-10B609E9D8C5}" type="presOf" srcId="{954A71A5-DAF9-4979-A2C5-98E1C1F60325}" destId="{CC488784-38D3-47E4-ADBB-D1D5C942A4FE}" srcOrd="0" destOrd="0" presId="urn:microsoft.com/office/officeart/2005/8/layout/chevron2"/>
    <dgm:cxn modelId="{5F3237D1-DD45-4C75-9D5D-53732E6CC73D}" srcId="{A0CD3A8D-8277-4E98-8251-2F0949E16ED9}" destId="{AA199894-2BEC-436B-AE9F-44F68D9B74DE}" srcOrd="0" destOrd="0" parTransId="{1D493CB0-1AAC-490A-A057-3F1A38411BA3}" sibTransId="{C09C300A-9BFE-460E-9268-4B4C02E66BE1}"/>
    <dgm:cxn modelId="{51B1CD12-0E53-429E-80A8-5B48BBD87B05}" type="presOf" srcId="{B0AE7DEF-AB99-436B-904B-B971FF2E2D1B}" destId="{1031722F-BA0E-4D32-B425-D35E7DE21CAD}" srcOrd="0" destOrd="0" presId="urn:microsoft.com/office/officeart/2005/8/layout/chevron2"/>
    <dgm:cxn modelId="{7B856361-8E79-413C-8B6A-97C97096E9F8}" type="presOf" srcId="{9FDCA4E3-1B7F-4C55-890D-352E793FD646}" destId="{679EBE86-5A66-4F2A-B477-76973A777966}" srcOrd="0" destOrd="0" presId="urn:microsoft.com/office/officeart/2005/8/layout/chevron2"/>
    <dgm:cxn modelId="{B666C445-BBE3-47FF-9713-D64317D88025}" type="presOf" srcId="{80700C3B-9AFB-48E7-A280-55B8496C0C07}" destId="{477CEA6E-E4A0-4A28-9A6C-5B22AE7A3F17}" srcOrd="0" destOrd="0" presId="urn:microsoft.com/office/officeart/2005/8/layout/chevron2"/>
    <dgm:cxn modelId="{99446EA4-004B-4A20-9877-8D2813DFF937}" type="presParOf" srcId="{F5731301-C1FB-4513-8F58-4BB25D66DB34}" destId="{454DFEED-8494-4E65-9A94-99657DB87009}" srcOrd="0" destOrd="0" presId="urn:microsoft.com/office/officeart/2005/8/layout/chevron2"/>
    <dgm:cxn modelId="{3322DE86-929A-4043-81C1-207486AC7388}" type="presParOf" srcId="{454DFEED-8494-4E65-9A94-99657DB87009}" destId="{4B0471F0-54F9-47D7-A4CD-53F68DBDAEB6}" srcOrd="0" destOrd="0" presId="urn:microsoft.com/office/officeart/2005/8/layout/chevron2"/>
    <dgm:cxn modelId="{FE634F62-C198-4D6C-9488-AF0DFE33024E}" type="presParOf" srcId="{454DFEED-8494-4E65-9A94-99657DB87009}" destId="{CC488784-38D3-47E4-ADBB-D1D5C942A4FE}" srcOrd="1" destOrd="0" presId="urn:microsoft.com/office/officeart/2005/8/layout/chevron2"/>
    <dgm:cxn modelId="{34D3FCC9-3E18-4B06-BAF2-8025F69B27B8}" type="presParOf" srcId="{F5731301-C1FB-4513-8F58-4BB25D66DB34}" destId="{D616C195-5EAB-41FB-A45F-9729610E64C6}" srcOrd="1" destOrd="0" presId="urn:microsoft.com/office/officeart/2005/8/layout/chevron2"/>
    <dgm:cxn modelId="{7257DCB3-06F7-4E2B-B9A9-689233E7E32F}" type="presParOf" srcId="{F5731301-C1FB-4513-8F58-4BB25D66DB34}" destId="{C0EB3C78-4725-442A-8D70-EDD170DE8C37}" srcOrd="2" destOrd="0" presId="urn:microsoft.com/office/officeart/2005/8/layout/chevron2"/>
    <dgm:cxn modelId="{BB96FCDC-5DED-42A0-BAC2-D9993364CBAD}" type="presParOf" srcId="{C0EB3C78-4725-442A-8D70-EDD170DE8C37}" destId="{7D14AB7E-5A2C-4013-A4E2-4ED76110B97B}" srcOrd="0" destOrd="0" presId="urn:microsoft.com/office/officeart/2005/8/layout/chevron2"/>
    <dgm:cxn modelId="{9461D983-FE3E-45B1-B5B1-2BFA462FF041}" type="presParOf" srcId="{C0EB3C78-4725-442A-8D70-EDD170DE8C37}" destId="{348C93A1-C84A-4961-911D-91E31011932F}" srcOrd="1" destOrd="0" presId="urn:microsoft.com/office/officeart/2005/8/layout/chevron2"/>
    <dgm:cxn modelId="{49410B87-60E8-46C3-A40F-AED9F1C318C9}" type="presParOf" srcId="{F5731301-C1FB-4513-8F58-4BB25D66DB34}" destId="{CDDA4652-7A86-4CBB-AFD6-830C7F580235}" srcOrd="3" destOrd="0" presId="urn:microsoft.com/office/officeart/2005/8/layout/chevron2"/>
    <dgm:cxn modelId="{BD6CD54F-D007-46ED-8872-E980A8B7F2F1}" type="presParOf" srcId="{F5731301-C1FB-4513-8F58-4BB25D66DB34}" destId="{5054B4E1-911D-428D-BFED-FD54236A0A72}" srcOrd="4" destOrd="0" presId="urn:microsoft.com/office/officeart/2005/8/layout/chevron2"/>
    <dgm:cxn modelId="{095820FA-9237-441F-B640-56E4DBEFA9A3}" type="presParOf" srcId="{5054B4E1-911D-428D-BFED-FD54236A0A72}" destId="{1031722F-BA0E-4D32-B425-D35E7DE21CAD}" srcOrd="0" destOrd="0" presId="urn:microsoft.com/office/officeart/2005/8/layout/chevron2"/>
    <dgm:cxn modelId="{D4A63CA1-012B-430C-B8F9-15FFBE0A3B7B}" type="presParOf" srcId="{5054B4E1-911D-428D-BFED-FD54236A0A72}" destId="{5D3E0A41-B2B6-42D1-BB39-ED9BBB63D56A}" srcOrd="1" destOrd="0" presId="urn:microsoft.com/office/officeart/2005/8/layout/chevron2"/>
    <dgm:cxn modelId="{BCA0BC89-00D4-4F38-B57E-130D205A99B9}" type="presParOf" srcId="{F5731301-C1FB-4513-8F58-4BB25D66DB34}" destId="{59A447F7-9084-4F51-AFE9-91EADB2D3527}" srcOrd="5" destOrd="0" presId="urn:microsoft.com/office/officeart/2005/8/layout/chevron2"/>
    <dgm:cxn modelId="{4BF8F3A4-AA57-4DD2-9A7E-9FBBDF0CB8F1}" type="presParOf" srcId="{F5731301-C1FB-4513-8F58-4BB25D66DB34}" destId="{89B9AC0B-897F-451C-B46E-D0C3D8567391}" srcOrd="6" destOrd="0" presId="urn:microsoft.com/office/officeart/2005/8/layout/chevron2"/>
    <dgm:cxn modelId="{04507098-2CF0-403A-8704-2C644B3B0B52}" type="presParOf" srcId="{89B9AC0B-897F-451C-B46E-D0C3D8567391}" destId="{679EBE86-5A66-4F2A-B477-76973A777966}" srcOrd="0" destOrd="0" presId="urn:microsoft.com/office/officeart/2005/8/layout/chevron2"/>
    <dgm:cxn modelId="{F80B4CAF-D070-488B-A262-C894122927B0}" type="presParOf" srcId="{89B9AC0B-897F-451C-B46E-D0C3D8567391}" destId="{25CF392D-91CB-4CE7-A011-6E760D23264E}" srcOrd="1" destOrd="0" presId="urn:microsoft.com/office/officeart/2005/8/layout/chevron2"/>
    <dgm:cxn modelId="{CE40FE2E-6050-4BEC-BA49-281298DCE65F}" type="presParOf" srcId="{F5731301-C1FB-4513-8F58-4BB25D66DB34}" destId="{95E97C94-2645-4829-B3D0-56D51AE148D3}" srcOrd="7" destOrd="0" presId="urn:microsoft.com/office/officeart/2005/8/layout/chevron2"/>
    <dgm:cxn modelId="{5D566B68-4D6D-4491-BE96-3B075502FF50}" type="presParOf" srcId="{F5731301-C1FB-4513-8F58-4BB25D66DB34}" destId="{E428B54D-7BDA-4D81-B506-EF2BF5406AF8}" srcOrd="8" destOrd="0" presId="urn:microsoft.com/office/officeart/2005/8/layout/chevron2"/>
    <dgm:cxn modelId="{F64D7031-B911-4A41-83F4-A4B4ED3EDBA5}" type="presParOf" srcId="{E428B54D-7BDA-4D81-B506-EF2BF5406AF8}" destId="{477CEA6E-E4A0-4A28-9A6C-5B22AE7A3F17}" srcOrd="0" destOrd="0" presId="urn:microsoft.com/office/officeart/2005/8/layout/chevron2"/>
    <dgm:cxn modelId="{51020C5D-E50D-4BB7-8DBE-B0F84C035CD3}" type="presParOf" srcId="{E428B54D-7BDA-4D81-B506-EF2BF5406AF8}" destId="{FAA6F234-396C-4363-B7B2-673C4670EE93}" srcOrd="1" destOrd="0" presId="urn:microsoft.com/office/officeart/2005/8/layout/chevron2"/>
    <dgm:cxn modelId="{86F60633-A70B-43B9-B207-13F6A8ABE499}" type="presParOf" srcId="{F5731301-C1FB-4513-8F58-4BB25D66DB34}" destId="{9E1FDFF5-777F-4380-A577-FC243E98B819}" srcOrd="9" destOrd="0" presId="urn:microsoft.com/office/officeart/2005/8/layout/chevron2"/>
    <dgm:cxn modelId="{5C54E05E-8B18-47C4-BB2C-7B07050D11A5}" type="presParOf" srcId="{F5731301-C1FB-4513-8F58-4BB25D66DB34}" destId="{379215AB-2383-4409-A8E4-DA44E4E484F7}" srcOrd="10" destOrd="0" presId="urn:microsoft.com/office/officeart/2005/8/layout/chevron2"/>
    <dgm:cxn modelId="{696AC2DA-1120-48B0-822A-E4CA7DB7EDED}" type="presParOf" srcId="{379215AB-2383-4409-A8E4-DA44E4E484F7}" destId="{9F9EDDDE-378B-440A-AF2C-ABC2483B33B7}" srcOrd="0" destOrd="0" presId="urn:microsoft.com/office/officeart/2005/8/layout/chevron2"/>
    <dgm:cxn modelId="{316E2C4E-F1C6-44D7-9BE6-2C9DF547DB79}" type="presParOf" srcId="{379215AB-2383-4409-A8E4-DA44E4E484F7}" destId="{3AFCC113-A06A-4C24-A6DD-263B0D56F80A}" srcOrd="1" destOrd="0" presId="urn:microsoft.com/office/officeart/2005/8/layout/chevron2"/>
    <dgm:cxn modelId="{3214901B-5856-4E23-BB4A-56D0FC09E291}" type="presParOf" srcId="{F5731301-C1FB-4513-8F58-4BB25D66DB34}" destId="{B8BC0AEC-1586-4CAD-B615-568C3535DEB2}" srcOrd="11" destOrd="0" presId="urn:microsoft.com/office/officeart/2005/8/layout/chevron2"/>
    <dgm:cxn modelId="{D83EB5C8-8E58-488A-B1D0-DFFE17617ADB}" type="presParOf" srcId="{F5731301-C1FB-4513-8F58-4BB25D66DB34}" destId="{0A68ED85-C10B-490B-8F89-03AC4F43EB1D}" srcOrd="12" destOrd="0" presId="urn:microsoft.com/office/officeart/2005/8/layout/chevron2"/>
    <dgm:cxn modelId="{AE8F073E-1943-4C50-B619-E2ACB175214E}" type="presParOf" srcId="{0A68ED85-C10B-490B-8F89-03AC4F43EB1D}" destId="{A85C744E-0B71-429C-8EE4-71A6AF05C7EC}" srcOrd="0" destOrd="0" presId="urn:microsoft.com/office/officeart/2005/8/layout/chevron2"/>
    <dgm:cxn modelId="{E505C0F9-CEA6-4D75-BA5B-DBF4BD634547}" type="presParOf" srcId="{0A68ED85-C10B-490B-8F89-03AC4F43EB1D}" destId="{F64166B3-864A-4EA8-9402-B0A3A12820D2}" srcOrd="1" destOrd="0" presId="urn:microsoft.com/office/officeart/2005/8/layout/chevron2"/>
    <dgm:cxn modelId="{C3B7E210-2CF0-41E2-AB80-F80D6F0BEC59}" type="presParOf" srcId="{F5731301-C1FB-4513-8F58-4BB25D66DB34}" destId="{9BD1602F-041D-4752-BA4A-086A45DBB18D}" srcOrd="13" destOrd="0" presId="urn:microsoft.com/office/officeart/2005/8/layout/chevron2"/>
    <dgm:cxn modelId="{E3320162-51EC-4540-9DDD-A8B79E3CB55C}" type="presParOf" srcId="{F5731301-C1FB-4513-8F58-4BB25D66DB34}" destId="{2F972E92-4C8A-44D2-B4C2-80FEEE2C9A6A}" srcOrd="14" destOrd="0" presId="urn:microsoft.com/office/officeart/2005/8/layout/chevron2"/>
    <dgm:cxn modelId="{C97E223D-F4D6-4CD6-B425-17AF68C8A035}" type="presParOf" srcId="{2F972E92-4C8A-44D2-B4C2-80FEEE2C9A6A}" destId="{6E8AD6DE-19FC-4E99-84C7-ABE9D495F382}" srcOrd="0" destOrd="0" presId="urn:microsoft.com/office/officeart/2005/8/layout/chevron2"/>
    <dgm:cxn modelId="{34D7D061-DC39-4AE3-9C95-EC1B13771081}" type="presParOf" srcId="{2F972E92-4C8A-44D2-B4C2-80FEEE2C9A6A}" destId="{B5886CA7-3A30-42D3-96C8-1044BE75638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82C181-9613-4ED4-9A2B-ABA27388F695}" type="doc">
      <dgm:prSet loTypeId="urn:microsoft.com/office/officeart/2005/8/layout/hList6" loCatId="list" qsTypeId="urn:microsoft.com/office/officeart/2005/8/quickstyle/3d3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5C3520D-AC8F-4BD2-BFBD-BB92683DD955}">
      <dgm:prSet phldrT="[Текст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Дошкольное образование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E4DC7993-9066-4E57-BDA6-A9E414B9492C}" type="parTrans" cxnId="{B3A56147-AD62-49A8-B8F9-E047D219EFF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67CC27D-DBCC-4FC6-BEE0-4C8182836CDE}" type="sibTrans" cxnId="{B3A56147-AD62-49A8-B8F9-E047D219EFF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C1DAB71-DFA2-445A-AF96-0AEDE06975B5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Формирование первичного представления о мире профессий и интереса к профессионально-трудовой деятельности.</a:t>
          </a:r>
        </a:p>
        <a:p>
          <a:pPr algn="l"/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- Развитие исследовательских компетенций и коммуникативных навыков.</a:t>
          </a:r>
          <a:endParaRPr lang="ru-RU" sz="1700" b="1" dirty="0">
            <a:latin typeface="Times New Roman" pitchFamily="18" charset="0"/>
            <a:cs typeface="Times New Roman" pitchFamily="18" charset="0"/>
          </a:endParaRPr>
        </a:p>
      </dgm:t>
    </dgm:pt>
    <dgm:pt modelId="{B400C50B-46ED-44BE-875B-F7E778CA6BA4}" type="parTrans" cxnId="{65C0DF26-3592-4353-9F9C-94C2A875734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921258E-A356-45DB-B4B6-E0A650ACC7A0}" type="sibTrans" cxnId="{65C0DF26-3592-4353-9F9C-94C2A875734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5CA79DD-277B-418A-8C44-9E0A00F29500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- Игровая деятельность (сюжетно-ролевые игры).</a:t>
          </a:r>
        </a:p>
        <a:p>
          <a:pPr algn="l"/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- Конкурсное движение.</a:t>
          </a:r>
        </a:p>
        <a:p>
          <a:pPr algn="l"/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- Педагогическое просвещение родителей о целях, задачах, формах и методах поддержки </a:t>
          </a:r>
          <a:r>
            <a:rPr lang="ru-RU" sz="1700" dirty="0" err="1" smtClean="0">
              <a:latin typeface="Times New Roman" pitchFamily="18" charset="0"/>
              <a:cs typeface="Times New Roman" pitchFamily="18" charset="0"/>
            </a:rPr>
            <a:t>проф.самоопределения</a:t>
          </a:r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700" b="0" dirty="0">
            <a:latin typeface="Times New Roman" pitchFamily="18" charset="0"/>
            <a:cs typeface="Times New Roman" pitchFamily="18" charset="0"/>
          </a:endParaRPr>
        </a:p>
      </dgm:t>
    </dgm:pt>
    <dgm:pt modelId="{B01AADF7-38FD-4E95-A7CA-11ED54FE356F}" type="parTrans" cxnId="{65A66B85-4787-493D-9DDF-44D0D0E2EA7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C74A7CB-073B-4881-AFE6-FFE5C967ECE8}" type="sibTrans" cxnId="{65A66B85-4787-493D-9DDF-44D0D0E2EA7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4A64E1C-7301-458E-9487-43972243A618}" type="pres">
      <dgm:prSet presAssocID="{3182C181-9613-4ED4-9A2B-ABA27388F69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045BA6-B52A-40F5-AA4A-A07FFAE5E578}" type="pres">
      <dgm:prSet presAssocID="{45C3520D-AC8F-4BD2-BFBD-BB92683DD95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7D771-E5AE-4E7E-9211-B4B85D3A2C31}" type="pres">
      <dgm:prSet presAssocID="{567CC27D-DBCC-4FC6-BEE0-4C8182836CDE}" presName="sibTrans" presStyleCnt="0"/>
      <dgm:spPr/>
    </dgm:pt>
    <dgm:pt modelId="{5400122D-C4CB-4D63-8A14-AC0C47E3B09D}" type="pres">
      <dgm:prSet presAssocID="{BC1DAB71-DFA2-445A-AF96-0AEDE06975B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19413-E932-40DC-8F5A-E67F2D875DD0}" type="pres">
      <dgm:prSet presAssocID="{F921258E-A356-45DB-B4B6-E0A650ACC7A0}" presName="sibTrans" presStyleCnt="0"/>
      <dgm:spPr/>
    </dgm:pt>
    <dgm:pt modelId="{CE7E2E0B-B868-414D-99D8-0E336F38DDB1}" type="pres">
      <dgm:prSet presAssocID="{25CA79DD-277B-418A-8C44-9E0A00F2950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A66B85-4787-493D-9DDF-44D0D0E2EA7F}" srcId="{3182C181-9613-4ED4-9A2B-ABA27388F695}" destId="{25CA79DD-277B-418A-8C44-9E0A00F29500}" srcOrd="2" destOrd="0" parTransId="{B01AADF7-38FD-4E95-A7CA-11ED54FE356F}" sibTransId="{CC74A7CB-073B-4881-AFE6-FFE5C967ECE8}"/>
    <dgm:cxn modelId="{F77BB07E-5D22-4215-A651-9ACE08FD56C6}" type="presOf" srcId="{25CA79DD-277B-418A-8C44-9E0A00F29500}" destId="{CE7E2E0B-B868-414D-99D8-0E336F38DDB1}" srcOrd="0" destOrd="0" presId="urn:microsoft.com/office/officeart/2005/8/layout/hList6"/>
    <dgm:cxn modelId="{65C0DF26-3592-4353-9F9C-94C2A875734F}" srcId="{3182C181-9613-4ED4-9A2B-ABA27388F695}" destId="{BC1DAB71-DFA2-445A-AF96-0AEDE06975B5}" srcOrd="1" destOrd="0" parTransId="{B400C50B-46ED-44BE-875B-F7E778CA6BA4}" sibTransId="{F921258E-A356-45DB-B4B6-E0A650ACC7A0}"/>
    <dgm:cxn modelId="{B3A56147-AD62-49A8-B8F9-E047D219EFF1}" srcId="{3182C181-9613-4ED4-9A2B-ABA27388F695}" destId="{45C3520D-AC8F-4BD2-BFBD-BB92683DD955}" srcOrd="0" destOrd="0" parTransId="{E4DC7993-9066-4E57-BDA6-A9E414B9492C}" sibTransId="{567CC27D-DBCC-4FC6-BEE0-4C8182836CDE}"/>
    <dgm:cxn modelId="{D722856F-E320-4F8E-9979-0035E09284FA}" type="presOf" srcId="{45C3520D-AC8F-4BD2-BFBD-BB92683DD955}" destId="{B5045BA6-B52A-40F5-AA4A-A07FFAE5E578}" srcOrd="0" destOrd="0" presId="urn:microsoft.com/office/officeart/2005/8/layout/hList6"/>
    <dgm:cxn modelId="{2D6185CE-4604-4AC0-B9AB-507FE1330E33}" type="presOf" srcId="{3182C181-9613-4ED4-9A2B-ABA27388F695}" destId="{14A64E1C-7301-458E-9487-43972243A618}" srcOrd="0" destOrd="0" presId="urn:microsoft.com/office/officeart/2005/8/layout/hList6"/>
    <dgm:cxn modelId="{6239FB01-2B7C-4D5E-9CBA-9979C2932417}" type="presOf" srcId="{BC1DAB71-DFA2-445A-AF96-0AEDE06975B5}" destId="{5400122D-C4CB-4D63-8A14-AC0C47E3B09D}" srcOrd="0" destOrd="0" presId="urn:microsoft.com/office/officeart/2005/8/layout/hList6"/>
    <dgm:cxn modelId="{766DDD29-B141-4A88-BD99-BC947E99E206}" type="presParOf" srcId="{14A64E1C-7301-458E-9487-43972243A618}" destId="{B5045BA6-B52A-40F5-AA4A-A07FFAE5E578}" srcOrd="0" destOrd="0" presId="urn:microsoft.com/office/officeart/2005/8/layout/hList6"/>
    <dgm:cxn modelId="{68BAF0BF-056C-4E7A-AFA8-F2733EF48642}" type="presParOf" srcId="{14A64E1C-7301-458E-9487-43972243A618}" destId="{C487D771-E5AE-4E7E-9211-B4B85D3A2C31}" srcOrd="1" destOrd="0" presId="urn:microsoft.com/office/officeart/2005/8/layout/hList6"/>
    <dgm:cxn modelId="{D2B09E15-CE9C-4054-99CE-FE8AB48E74F2}" type="presParOf" srcId="{14A64E1C-7301-458E-9487-43972243A618}" destId="{5400122D-C4CB-4D63-8A14-AC0C47E3B09D}" srcOrd="2" destOrd="0" presId="urn:microsoft.com/office/officeart/2005/8/layout/hList6"/>
    <dgm:cxn modelId="{F4211741-F0AA-44C4-82DE-5BD4919F9BCA}" type="presParOf" srcId="{14A64E1C-7301-458E-9487-43972243A618}" destId="{61019413-E932-40DC-8F5A-E67F2D875DD0}" srcOrd="3" destOrd="0" presId="urn:microsoft.com/office/officeart/2005/8/layout/hList6"/>
    <dgm:cxn modelId="{7ABA7309-73F8-4E4B-B3E9-340F278A3F9B}" type="presParOf" srcId="{14A64E1C-7301-458E-9487-43972243A618}" destId="{CE7E2E0B-B868-414D-99D8-0E336F38DDB1}" srcOrd="4" destOrd="0" presId="urn:microsoft.com/office/officeart/2005/8/layout/hList6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82C181-9613-4ED4-9A2B-ABA27388F695}" type="doc">
      <dgm:prSet loTypeId="urn:microsoft.com/office/officeart/2005/8/layout/hList6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729C7451-59B0-4E18-B54E-62287DEC77A9}">
      <dgm:prSet phldrT="[Текст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- Выработка ценностно-мотивационных основ саморазвития и самоопределения.</a:t>
          </a:r>
        </a:p>
        <a:p>
          <a:pPr algn="l"/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- Формирование позитивного отношения к профессионально-трудовой деятельности; устойчивого интереса к миру труда и профессий; элементарных представлений о многообразии профессий и о роли современного производства в жизни человека;</a:t>
          </a:r>
        </a:p>
        <a:p>
          <a:pPr algn="l"/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- Развитие исследовательских компетенций и коммуникативных навыков.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0D083925-898F-46EA-AE9A-F05B3E2A3508}" type="parTrans" cxnId="{1E9EF27D-FFE8-47E1-947F-F2D30F1DF97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A08ADCE-04F9-4DD0-BB58-8B406ECEAE17}" type="sibTrans" cxnId="{1E9EF27D-FFE8-47E1-947F-F2D30F1DF97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274B91B-A399-442D-965E-DB1DE7E291E3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ctr"/>
          <a:endParaRPr lang="ru-RU" sz="1700" dirty="0" smtClean="0">
            <a:latin typeface="Times New Roman" pitchFamily="18" charset="0"/>
            <a:cs typeface="Times New Roman" pitchFamily="18" charset="0"/>
          </a:endParaRPr>
        </a:p>
        <a:p>
          <a:pPr algn="l"/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Олимпиадное и конкурсное движение. </a:t>
          </a:r>
        </a:p>
        <a:p>
          <a:pPr algn="l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- Реализация дополнительных общеобразовательных программ и программ внеурочной деятельности. </a:t>
          </a:r>
        </a:p>
        <a:p>
          <a:pPr algn="l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- Практико-ориентированные проекты.</a:t>
          </a:r>
        </a:p>
        <a:p>
          <a:pPr algn="l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- Индивидуальная и групповая деятельность обучающихся.</a:t>
          </a:r>
        </a:p>
        <a:p>
          <a:pPr algn="l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- Педагогическое просвещение родителей.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743AF43B-7682-4FD7-9F6F-748585324E6D}" type="sibTrans" cxnId="{0C6262CC-3BD0-4A14-AA88-59D38F1EC48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E325768-5649-47A6-8117-3FAF85D60C20}" type="parTrans" cxnId="{0C6262CC-3BD0-4A14-AA88-59D38F1EC48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C1DAB71-DFA2-445A-AF96-0AEDE06975B5}">
      <dgm:prSet phldrT="[Текст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4000" b="1" dirty="0" smtClean="0">
              <a:latin typeface="Times New Roman" pitchFamily="18" charset="0"/>
              <a:cs typeface="Times New Roman" pitchFamily="18" charset="0"/>
            </a:rPr>
            <a:t>                      </a:t>
          </a:r>
          <a:r>
            <a:rPr lang="ru-RU" sz="3500" b="1" dirty="0" smtClean="0">
              <a:latin typeface="Times New Roman" pitchFamily="18" charset="0"/>
              <a:cs typeface="Times New Roman" pitchFamily="18" charset="0"/>
            </a:rPr>
            <a:t>Начальное общее </a:t>
          </a:r>
          <a:r>
            <a:rPr lang="ru-RU" sz="2900" b="1" dirty="0" smtClean="0">
              <a:latin typeface="Times New Roman" pitchFamily="18" charset="0"/>
              <a:cs typeface="Times New Roman" pitchFamily="18" charset="0"/>
            </a:rPr>
            <a:t>образование</a:t>
          </a:r>
          <a:endParaRPr lang="ru-RU" sz="2900" b="1" dirty="0">
            <a:latin typeface="Times New Roman" pitchFamily="18" charset="0"/>
            <a:cs typeface="Times New Roman" pitchFamily="18" charset="0"/>
          </a:endParaRPr>
        </a:p>
      </dgm:t>
    </dgm:pt>
    <dgm:pt modelId="{F921258E-A356-45DB-B4B6-E0A650ACC7A0}" type="sibTrans" cxnId="{65C0DF26-3592-4353-9F9C-94C2A875734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400C50B-46ED-44BE-875B-F7E778CA6BA4}" type="parTrans" cxnId="{65C0DF26-3592-4353-9F9C-94C2A875734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0755E79-84BD-4AF2-9ED5-E455C40C241A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endParaRPr lang="ru-RU" sz="1300" dirty="0">
            <a:latin typeface="Times New Roman" pitchFamily="18" charset="0"/>
            <a:cs typeface="Times New Roman" pitchFamily="18" charset="0"/>
          </a:endParaRPr>
        </a:p>
      </dgm:t>
    </dgm:pt>
    <dgm:pt modelId="{45F47199-14B4-4629-9D70-E01B81805750}" type="sibTrans" cxnId="{5D876EEC-DA5A-45BF-BEB1-13C50B30414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A83201A-7517-407F-A187-8E0A3D80DF57}" type="parTrans" cxnId="{5D876EEC-DA5A-45BF-BEB1-13C50B30414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4A64E1C-7301-458E-9487-43972243A618}" type="pres">
      <dgm:prSet presAssocID="{3182C181-9613-4ED4-9A2B-ABA27388F69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00122D-C4CB-4D63-8A14-AC0C47E3B09D}" type="pres">
      <dgm:prSet presAssocID="{BC1DAB71-DFA2-445A-AF96-0AEDE06975B5}" presName="node" presStyleLbl="node1" presStyleIdx="0" presStyleCnt="3" custScaleX="108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19413-E932-40DC-8F5A-E67F2D875DD0}" type="pres">
      <dgm:prSet presAssocID="{F921258E-A356-45DB-B4B6-E0A650ACC7A0}" presName="sibTrans" presStyleCnt="0"/>
      <dgm:spPr/>
    </dgm:pt>
    <dgm:pt modelId="{EFBB27FE-AE2B-439A-B7E2-8CA2C7258B54}" type="pres">
      <dgm:prSet presAssocID="{729C7451-59B0-4E18-B54E-62287DEC77A9}" presName="node" presStyleLbl="node1" presStyleIdx="1" presStyleCnt="3" custLinFactNeighborX="15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274C8-4860-4E7D-A0D9-83C6CF9D7F9B}" type="pres">
      <dgm:prSet presAssocID="{0A08ADCE-04F9-4DD0-BB58-8B406ECEAE17}" presName="sibTrans" presStyleCnt="0"/>
      <dgm:spPr/>
    </dgm:pt>
    <dgm:pt modelId="{E99A9257-6DA5-42BB-B053-DC6EBF537186}" type="pres">
      <dgm:prSet presAssocID="{A274B91B-A399-442D-965E-DB1DE7E291E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84EFF0-0C29-4509-96F8-CAC5B9B96958}" type="presOf" srcId="{70755E79-84BD-4AF2-9ED5-E455C40C241A}" destId="{5400122D-C4CB-4D63-8A14-AC0C47E3B09D}" srcOrd="0" destOrd="1" presId="urn:microsoft.com/office/officeart/2005/8/layout/hList6"/>
    <dgm:cxn modelId="{65C0DF26-3592-4353-9F9C-94C2A875734F}" srcId="{3182C181-9613-4ED4-9A2B-ABA27388F695}" destId="{BC1DAB71-DFA2-445A-AF96-0AEDE06975B5}" srcOrd="0" destOrd="0" parTransId="{B400C50B-46ED-44BE-875B-F7E778CA6BA4}" sibTransId="{F921258E-A356-45DB-B4B6-E0A650ACC7A0}"/>
    <dgm:cxn modelId="{1E9EF27D-FFE8-47E1-947F-F2D30F1DF975}" srcId="{3182C181-9613-4ED4-9A2B-ABA27388F695}" destId="{729C7451-59B0-4E18-B54E-62287DEC77A9}" srcOrd="1" destOrd="0" parTransId="{0D083925-898F-46EA-AE9A-F05B3E2A3508}" sibTransId="{0A08ADCE-04F9-4DD0-BB58-8B406ECEAE17}"/>
    <dgm:cxn modelId="{D62A8345-00CA-442E-A445-9F3FBAD40480}" type="presOf" srcId="{BC1DAB71-DFA2-445A-AF96-0AEDE06975B5}" destId="{5400122D-C4CB-4D63-8A14-AC0C47E3B09D}" srcOrd="0" destOrd="0" presId="urn:microsoft.com/office/officeart/2005/8/layout/hList6"/>
    <dgm:cxn modelId="{A9426652-99BF-4CF4-9524-533B4A055DDA}" type="presOf" srcId="{3182C181-9613-4ED4-9A2B-ABA27388F695}" destId="{14A64E1C-7301-458E-9487-43972243A618}" srcOrd="0" destOrd="0" presId="urn:microsoft.com/office/officeart/2005/8/layout/hList6"/>
    <dgm:cxn modelId="{5D876EEC-DA5A-45BF-BEB1-13C50B304140}" srcId="{BC1DAB71-DFA2-445A-AF96-0AEDE06975B5}" destId="{70755E79-84BD-4AF2-9ED5-E455C40C241A}" srcOrd="0" destOrd="0" parTransId="{9A83201A-7517-407F-A187-8E0A3D80DF57}" sibTransId="{45F47199-14B4-4629-9D70-E01B81805750}"/>
    <dgm:cxn modelId="{3C4881A0-A733-4003-8C79-F90618332017}" type="presOf" srcId="{729C7451-59B0-4E18-B54E-62287DEC77A9}" destId="{EFBB27FE-AE2B-439A-B7E2-8CA2C7258B54}" srcOrd="0" destOrd="0" presId="urn:microsoft.com/office/officeart/2005/8/layout/hList6"/>
    <dgm:cxn modelId="{0C6262CC-3BD0-4A14-AA88-59D38F1EC480}" srcId="{3182C181-9613-4ED4-9A2B-ABA27388F695}" destId="{A274B91B-A399-442D-965E-DB1DE7E291E3}" srcOrd="2" destOrd="0" parTransId="{8E325768-5649-47A6-8117-3FAF85D60C20}" sibTransId="{743AF43B-7682-4FD7-9F6F-748585324E6D}"/>
    <dgm:cxn modelId="{846AFEB8-3411-4361-ABC9-EB5139A2AB4E}" type="presOf" srcId="{A274B91B-A399-442D-965E-DB1DE7E291E3}" destId="{E99A9257-6DA5-42BB-B053-DC6EBF537186}" srcOrd="0" destOrd="0" presId="urn:microsoft.com/office/officeart/2005/8/layout/hList6"/>
    <dgm:cxn modelId="{AF306C27-A6CF-438A-91E6-DE1800BC010E}" type="presParOf" srcId="{14A64E1C-7301-458E-9487-43972243A618}" destId="{5400122D-C4CB-4D63-8A14-AC0C47E3B09D}" srcOrd="0" destOrd="0" presId="urn:microsoft.com/office/officeart/2005/8/layout/hList6"/>
    <dgm:cxn modelId="{CB5EC8F4-0223-4720-B5C7-09AD20519516}" type="presParOf" srcId="{14A64E1C-7301-458E-9487-43972243A618}" destId="{61019413-E932-40DC-8F5A-E67F2D875DD0}" srcOrd="1" destOrd="0" presId="urn:microsoft.com/office/officeart/2005/8/layout/hList6"/>
    <dgm:cxn modelId="{ACC94DC2-C879-4B0A-B0AF-3911B701242A}" type="presParOf" srcId="{14A64E1C-7301-458E-9487-43972243A618}" destId="{EFBB27FE-AE2B-439A-B7E2-8CA2C7258B54}" srcOrd="2" destOrd="0" presId="urn:microsoft.com/office/officeart/2005/8/layout/hList6"/>
    <dgm:cxn modelId="{26B22E51-ED0C-4A0B-A65E-5632C1A51761}" type="presParOf" srcId="{14A64E1C-7301-458E-9487-43972243A618}" destId="{D78274C8-4860-4E7D-A0D9-83C6CF9D7F9B}" srcOrd="3" destOrd="0" presId="urn:microsoft.com/office/officeart/2005/8/layout/hList6"/>
    <dgm:cxn modelId="{DD2F89C1-4396-4629-BCA9-B6AC4AEA5648}" type="presParOf" srcId="{14A64E1C-7301-458E-9487-43972243A618}" destId="{E99A9257-6DA5-42BB-B053-DC6EBF537186}" srcOrd="4" destOrd="0" presId="urn:microsoft.com/office/officeart/2005/8/layout/hList6"/>
  </dgm:cxnLst>
  <dgm:bg>
    <a:solidFill>
      <a:schemeClr val="bg1">
        <a:alpha val="16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82C181-9613-4ED4-9A2B-ABA27388F695}" type="doc">
      <dgm:prSet loTypeId="urn:microsoft.com/office/officeart/2005/8/layout/hList6" loCatId="list" qsTypeId="urn:microsoft.com/office/officeart/2005/8/quickstyle/3d3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729C7451-59B0-4E18-B54E-62287DEC77A9}">
      <dgm:prSet phldrT="[Текст]" custT="1"/>
      <dgm:spPr>
        <a:solidFill>
          <a:srgbClr val="00B0F0"/>
        </a:solidFill>
      </dgm:spPr>
      <dgm:t>
        <a:bodyPr/>
        <a:lstStyle/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                                                                                                                             -Формирование готовности к        саморазвитию и самоопределению.</a:t>
          </a:r>
        </a:p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- Формирование готовности к осознанному выбору сферы деятельности  через психологическое сопровождение.</a:t>
          </a:r>
        </a:p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-   Определение образовательных и профессиональных интересов, мотивов.</a:t>
          </a:r>
        </a:p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- Формирование обучающимися собственной жизненной позиции на этапе первичного профессионального выбора и проектирования успешной карьеры.</a:t>
          </a:r>
        </a:p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- Формирование умения соотносить собственные притязания и склонности с общественными интересами.</a:t>
          </a:r>
        </a:p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- Построение личной                   профессиональной                              перспективы. 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0D083925-898F-46EA-AE9A-F05B3E2A3508}" type="parTrans" cxnId="{1E9EF27D-FFE8-47E1-947F-F2D30F1DF97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A08ADCE-04F9-4DD0-BB58-8B406ECEAE17}" type="sibTrans" cxnId="{1E9EF27D-FFE8-47E1-947F-F2D30F1DF97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274B91B-A399-442D-965E-DB1DE7E291E3}">
      <dgm:prSet custT="1"/>
      <dgm:spPr>
        <a:solidFill>
          <a:srgbClr val="00B0F0"/>
        </a:solidFill>
      </dgm:spPr>
      <dgm:t>
        <a:bodyPr/>
        <a:lstStyle/>
        <a:p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- Изучение мира проф. труда, в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т.ч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. проф. пробы, экскурсии на предприятия, взаимодействие с ЦЗН, СПО, ВУЗами, знакомство с опытом успешных профессионалов в различных областях.</a:t>
          </a:r>
        </a:p>
        <a:p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- Специально организованная ориентационная работа с родителями, образовательное и профессиональное консультирование.</a:t>
          </a:r>
        </a:p>
        <a:p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- Проектная деятельность, участие в олимпиадном движении, интеллектуальных                          конкурсах. </a:t>
          </a:r>
          <a:endParaRPr lang="ru-RU" sz="1200" b="0" dirty="0">
            <a:latin typeface="Times New Roman" pitchFamily="18" charset="0"/>
            <a:cs typeface="Times New Roman" pitchFamily="18" charset="0"/>
          </a:endParaRPr>
        </a:p>
      </dgm:t>
    </dgm:pt>
    <dgm:pt modelId="{743AF43B-7682-4FD7-9F6F-748585324E6D}" type="sibTrans" cxnId="{0C6262CC-3BD0-4A14-AA88-59D38F1EC48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E325768-5649-47A6-8117-3FAF85D60C20}" type="parTrans" cxnId="{0C6262CC-3BD0-4A14-AA88-59D38F1EC48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675AD84-6D90-4180-82B6-AE3F17C4471A}">
      <dgm:prSet custT="1"/>
      <dgm:spPr>
        <a:solidFill>
          <a:srgbClr val="00B0F0"/>
        </a:solidFill>
      </dgm:spPr>
      <dgm:t>
        <a:bodyPr/>
        <a:lstStyle/>
        <a:p>
          <a:pPr algn="l"/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FCF4007A-2DDB-4937-9D3D-930B63586838}" type="sibTrans" cxnId="{6D60B8C2-28A7-44F5-A1AE-1A5EC0DF196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D2DE2B9-983C-4C48-AD41-15408B534304}" type="parTrans" cxnId="{6D60B8C2-28A7-44F5-A1AE-1A5EC0DF196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C1DAB71-DFA2-445A-AF96-0AEDE06975B5}">
      <dgm:prSet phldrT="[Текст]"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4000" b="1" dirty="0" smtClean="0">
              <a:latin typeface="Times New Roman" pitchFamily="18" charset="0"/>
              <a:cs typeface="Times New Roman" pitchFamily="18" charset="0"/>
            </a:rPr>
            <a:t>                      </a:t>
          </a:r>
          <a:r>
            <a:rPr lang="ru-RU" sz="3600" b="1" dirty="0" smtClean="0">
              <a:latin typeface="Times New Roman" pitchFamily="18" charset="0"/>
              <a:cs typeface="Times New Roman" pitchFamily="18" charset="0"/>
            </a:rPr>
            <a:t>Основное   общее </a:t>
          </a:r>
          <a:r>
            <a:rPr lang="ru-RU" sz="2900" b="1" dirty="0" smtClean="0">
              <a:latin typeface="Times New Roman" pitchFamily="18" charset="0"/>
              <a:cs typeface="Times New Roman" pitchFamily="18" charset="0"/>
            </a:rPr>
            <a:t>образование</a:t>
          </a:r>
          <a:endParaRPr lang="ru-RU" sz="2900" b="1" dirty="0">
            <a:latin typeface="Times New Roman" pitchFamily="18" charset="0"/>
            <a:cs typeface="Times New Roman" pitchFamily="18" charset="0"/>
          </a:endParaRPr>
        </a:p>
      </dgm:t>
    </dgm:pt>
    <dgm:pt modelId="{F921258E-A356-45DB-B4B6-E0A650ACC7A0}" type="sibTrans" cxnId="{65C0DF26-3592-4353-9F9C-94C2A875734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400C50B-46ED-44BE-875B-F7E778CA6BA4}" type="parTrans" cxnId="{65C0DF26-3592-4353-9F9C-94C2A875734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0755E79-84BD-4AF2-9ED5-E455C40C241A}">
      <dgm:prSet/>
      <dgm:spPr>
        <a:solidFill>
          <a:srgbClr val="00B0F0"/>
        </a:solidFill>
      </dgm:spPr>
      <dgm:t>
        <a:bodyPr/>
        <a:lstStyle/>
        <a:p>
          <a:endParaRPr lang="ru-RU" sz="1300" dirty="0">
            <a:latin typeface="Times New Roman" pitchFamily="18" charset="0"/>
            <a:cs typeface="Times New Roman" pitchFamily="18" charset="0"/>
          </a:endParaRPr>
        </a:p>
      </dgm:t>
    </dgm:pt>
    <dgm:pt modelId="{45F47199-14B4-4629-9D70-E01B81805750}" type="sibTrans" cxnId="{5D876EEC-DA5A-45BF-BEB1-13C50B30414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A83201A-7517-407F-A187-8E0A3D80DF57}" type="parTrans" cxnId="{5D876EEC-DA5A-45BF-BEB1-13C50B30414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4A64E1C-7301-458E-9487-43972243A618}" type="pres">
      <dgm:prSet presAssocID="{3182C181-9613-4ED4-9A2B-ABA27388F69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00122D-C4CB-4D63-8A14-AC0C47E3B09D}" type="pres">
      <dgm:prSet presAssocID="{BC1DAB71-DFA2-445A-AF96-0AEDE06975B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19413-E932-40DC-8F5A-E67F2D875DD0}" type="pres">
      <dgm:prSet presAssocID="{F921258E-A356-45DB-B4B6-E0A650ACC7A0}" presName="sibTrans" presStyleCnt="0"/>
      <dgm:spPr/>
    </dgm:pt>
    <dgm:pt modelId="{EFBB27FE-AE2B-439A-B7E2-8CA2C7258B54}" type="pres">
      <dgm:prSet presAssocID="{729C7451-59B0-4E18-B54E-62287DEC77A9}" presName="node" presStyleLbl="node1" presStyleIdx="1" presStyleCnt="3" custLinFactNeighborX="15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274C8-4860-4E7D-A0D9-83C6CF9D7F9B}" type="pres">
      <dgm:prSet presAssocID="{0A08ADCE-04F9-4DD0-BB58-8B406ECEAE17}" presName="sibTrans" presStyleCnt="0"/>
      <dgm:spPr/>
    </dgm:pt>
    <dgm:pt modelId="{E99A9257-6DA5-42BB-B053-DC6EBF537186}" type="pres">
      <dgm:prSet presAssocID="{A274B91B-A399-442D-965E-DB1DE7E291E3}" presName="node" presStyleLbl="node1" presStyleIdx="2" presStyleCnt="3" custLinFactNeighborX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C0DF26-3592-4353-9F9C-94C2A875734F}" srcId="{3182C181-9613-4ED4-9A2B-ABA27388F695}" destId="{BC1DAB71-DFA2-445A-AF96-0AEDE06975B5}" srcOrd="0" destOrd="0" parTransId="{B400C50B-46ED-44BE-875B-F7E778CA6BA4}" sibTransId="{F921258E-A356-45DB-B4B6-E0A650ACC7A0}"/>
    <dgm:cxn modelId="{3F9D1EF7-8FB9-466B-BEA8-8D03E80506DD}" type="presOf" srcId="{3182C181-9613-4ED4-9A2B-ABA27388F695}" destId="{14A64E1C-7301-458E-9487-43972243A618}" srcOrd="0" destOrd="0" presId="urn:microsoft.com/office/officeart/2005/8/layout/hList6"/>
    <dgm:cxn modelId="{0500B556-9376-4E9D-B82C-F84FBD793CAF}" type="presOf" srcId="{BC1DAB71-DFA2-445A-AF96-0AEDE06975B5}" destId="{5400122D-C4CB-4D63-8A14-AC0C47E3B09D}" srcOrd="0" destOrd="0" presId="urn:microsoft.com/office/officeart/2005/8/layout/hList6"/>
    <dgm:cxn modelId="{A241866D-64B8-4BCC-886A-4E9A7B6591C5}" type="presOf" srcId="{70755E79-84BD-4AF2-9ED5-E455C40C241A}" destId="{5400122D-C4CB-4D63-8A14-AC0C47E3B09D}" srcOrd="0" destOrd="1" presId="urn:microsoft.com/office/officeart/2005/8/layout/hList6"/>
    <dgm:cxn modelId="{1E9EF27D-FFE8-47E1-947F-F2D30F1DF975}" srcId="{3182C181-9613-4ED4-9A2B-ABA27388F695}" destId="{729C7451-59B0-4E18-B54E-62287DEC77A9}" srcOrd="1" destOrd="0" parTransId="{0D083925-898F-46EA-AE9A-F05B3E2A3508}" sibTransId="{0A08ADCE-04F9-4DD0-BB58-8B406ECEAE17}"/>
    <dgm:cxn modelId="{8CB8C733-A7A0-4712-9368-0D8636CAA72D}" type="presOf" srcId="{729C7451-59B0-4E18-B54E-62287DEC77A9}" destId="{EFBB27FE-AE2B-439A-B7E2-8CA2C7258B54}" srcOrd="0" destOrd="0" presId="urn:microsoft.com/office/officeart/2005/8/layout/hList6"/>
    <dgm:cxn modelId="{1BBC0D97-A732-42CA-BBF2-8121CD03BDB6}" type="presOf" srcId="{A675AD84-6D90-4180-82B6-AE3F17C4471A}" destId="{E99A9257-6DA5-42BB-B053-DC6EBF537186}" srcOrd="0" destOrd="1" presId="urn:microsoft.com/office/officeart/2005/8/layout/hList6"/>
    <dgm:cxn modelId="{5D876EEC-DA5A-45BF-BEB1-13C50B304140}" srcId="{BC1DAB71-DFA2-445A-AF96-0AEDE06975B5}" destId="{70755E79-84BD-4AF2-9ED5-E455C40C241A}" srcOrd="0" destOrd="0" parTransId="{9A83201A-7517-407F-A187-8E0A3D80DF57}" sibTransId="{45F47199-14B4-4629-9D70-E01B81805750}"/>
    <dgm:cxn modelId="{6D60B8C2-28A7-44F5-A1AE-1A5EC0DF1967}" srcId="{A274B91B-A399-442D-965E-DB1DE7E291E3}" destId="{A675AD84-6D90-4180-82B6-AE3F17C4471A}" srcOrd="0" destOrd="0" parTransId="{BD2DE2B9-983C-4C48-AD41-15408B534304}" sibTransId="{FCF4007A-2DDB-4937-9D3D-930B63586838}"/>
    <dgm:cxn modelId="{0C6262CC-3BD0-4A14-AA88-59D38F1EC480}" srcId="{3182C181-9613-4ED4-9A2B-ABA27388F695}" destId="{A274B91B-A399-442D-965E-DB1DE7E291E3}" srcOrd="2" destOrd="0" parTransId="{8E325768-5649-47A6-8117-3FAF85D60C20}" sibTransId="{743AF43B-7682-4FD7-9F6F-748585324E6D}"/>
    <dgm:cxn modelId="{8B220634-3236-4194-AF68-7AFC3D926950}" type="presOf" srcId="{A274B91B-A399-442D-965E-DB1DE7E291E3}" destId="{E99A9257-6DA5-42BB-B053-DC6EBF537186}" srcOrd="0" destOrd="0" presId="urn:microsoft.com/office/officeart/2005/8/layout/hList6"/>
    <dgm:cxn modelId="{8679EB04-EFD1-4098-A108-4BF5A03DD202}" type="presParOf" srcId="{14A64E1C-7301-458E-9487-43972243A618}" destId="{5400122D-C4CB-4D63-8A14-AC0C47E3B09D}" srcOrd="0" destOrd="0" presId="urn:microsoft.com/office/officeart/2005/8/layout/hList6"/>
    <dgm:cxn modelId="{F7C374D3-ABD9-46D3-BA71-2BDBA4CD75A8}" type="presParOf" srcId="{14A64E1C-7301-458E-9487-43972243A618}" destId="{61019413-E932-40DC-8F5A-E67F2D875DD0}" srcOrd="1" destOrd="0" presId="urn:microsoft.com/office/officeart/2005/8/layout/hList6"/>
    <dgm:cxn modelId="{3172D062-C58F-43E9-85A4-BD9E064209B9}" type="presParOf" srcId="{14A64E1C-7301-458E-9487-43972243A618}" destId="{EFBB27FE-AE2B-439A-B7E2-8CA2C7258B54}" srcOrd="2" destOrd="0" presId="urn:microsoft.com/office/officeart/2005/8/layout/hList6"/>
    <dgm:cxn modelId="{97A8489D-978B-4C25-A544-FDD8B17C30C3}" type="presParOf" srcId="{14A64E1C-7301-458E-9487-43972243A618}" destId="{D78274C8-4860-4E7D-A0D9-83C6CF9D7F9B}" srcOrd="3" destOrd="0" presId="urn:microsoft.com/office/officeart/2005/8/layout/hList6"/>
    <dgm:cxn modelId="{FB277950-F088-4CDF-AC75-D10F2CD4D001}" type="presParOf" srcId="{14A64E1C-7301-458E-9487-43972243A618}" destId="{E99A9257-6DA5-42BB-B053-DC6EBF537186}" srcOrd="4" destOrd="0" presId="urn:microsoft.com/office/officeart/2005/8/layout/hList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182C181-9613-4ED4-9A2B-ABA27388F695}" type="doc">
      <dgm:prSet loTypeId="urn:microsoft.com/office/officeart/2005/8/layout/hList6" loCatId="list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729C7451-59B0-4E18-B54E-62287DEC77A9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Уточнение профильного                       выбора через психологическое сопровождение; проектирование образовательно-профессионального маршрута; знакомство со специфическими особенностями выбираемой сферы деятельности.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Формирование ценности самообразования и саморазвития.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Построение личной                   профессиональной                              перспективы на основе собственных стремлений, способностей и потребностей обучающихся (должен быть выстроен дальнейший маршрут развития).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D083925-898F-46EA-AE9A-F05B3E2A3508}" type="parTrans" cxnId="{1E9EF27D-FFE8-47E1-947F-F2D30F1DF97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A08ADCE-04F9-4DD0-BB58-8B406ECEAE17}" type="sibTrans" cxnId="{1E9EF27D-FFE8-47E1-947F-F2D30F1DF97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274B91B-A399-442D-965E-DB1DE7E291E3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Использование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профориентационного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потенциала профильных учебных предметов.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Система профильных элективных курсов.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Специально организованная консультационная работа с родителями (образовательное и профессиональное консультирование).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Участие  в олимпиадном и конкурсном движении.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Проектно-исследовательская деятельность (включая исследование мира профессиональной                 деятельности).</a:t>
          </a:r>
          <a:endParaRPr lang="ru-RU" sz="1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3AF43B-7682-4FD7-9F6F-748585324E6D}" type="sibTrans" cxnId="{0C6262CC-3BD0-4A14-AA88-59D38F1EC48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E325768-5649-47A6-8117-3FAF85D60C20}" type="parTrans" cxnId="{0C6262CC-3BD0-4A14-AA88-59D38F1EC48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C1DAB71-DFA2-445A-AF96-0AEDE06975B5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4000" b="1" dirty="0" smtClean="0">
              <a:latin typeface="Times New Roman" pitchFamily="18" charset="0"/>
              <a:cs typeface="Times New Roman" pitchFamily="18" charset="0"/>
            </a:rPr>
            <a:t>                      </a:t>
          </a:r>
          <a:r>
            <a: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Среднее   общее </a:t>
          </a:r>
          <a:r>
            <a:rPr lang="ru-RU" sz="2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образование</a:t>
          </a:r>
          <a:endParaRPr lang="ru-RU" sz="2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921258E-A356-45DB-B4B6-E0A650ACC7A0}" type="sibTrans" cxnId="{65C0DF26-3592-4353-9F9C-94C2A875734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400C50B-46ED-44BE-875B-F7E778CA6BA4}" type="parTrans" cxnId="{65C0DF26-3592-4353-9F9C-94C2A875734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0755E79-84BD-4AF2-9ED5-E455C40C241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 sz="1300" dirty="0">
            <a:latin typeface="Times New Roman" pitchFamily="18" charset="0"/>
            <a:cs typeface="Times New Roman" pitchFamily="18" charset="0"/>
          </a:endParaRPr>
        </a:p>
      </dgm:t>
    </dgm:pt>
    <dgm:pt modelId="{45F47199-14B4-4629-9D70-E01B81805750}" type="sibTrans" cxnId="{5D876EEC-DA5A-45BF-BEB1-13C50B30414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A83201A-7517-407F-A187-8E0A3D80DF57}" type="parTrans" cxnId="{5D876EEC-DA5A-45BF-BEB1-13C50B30414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4A64E1C-7301-458E-9487-43972243A618}" type="pres">
      <dgm:prSet presAssocID="{3182C181-9613-4ED4-9A2B-ABA27388F69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00122D-C4CB-4D63-8A14-AC0C47E3B09D}" type="pres">
      <dgm:prSet presAssocID="{BC1DAB71-DFA2-445A-AF96-0AEDE06975B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19413-E932-40DC-8F5A-E67F2D875DD0}" type="pres">
      <dgm:prSet presAssocID="{F921258E-A356-45DB-B4B6-E0A650ACC7A0}" presName="sibTrans" presStyleCnt="0"/>
      <dgm:spPr/>
    </dgm:pt>
    <dgm:pt modelId="{EFBB27FE-AE2B-439A-B7E2-8CA2C7258B54}" type="pres">
      <dgm:prSet presAssocID="{729C7451-59B0-4E18-B54E-62287DEC77A9}" presName="node" presStyleLbl="node1" presStyleIdx="1" presStyleCnt="3" custLinFactNeighborX="15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274C8-4860-4E7D-A0D9-83C6CF9D7F9B}" type="pres">
      <dgm:prSet presAssocID="{0A08ADCE-04F9-4DD0-BB58-8B406ECEAE17}" presName="sibTrans" presStyleCnt="0"/>
      <dgm:spPr/>
    </dgm:pt>
    <dgm:pt modelId="{E99A9257-6DA5-42BB-B053-DC6EBF537186}" type="pres">
      <dgm:prSet presAssocID="{A274B91B-A399-442D-965E-DB1DE7E291E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C0DF26-3592-4353-9F9C-94C2A875734F}" srcId="{3182C181-9613-4ED4-9A2B-ABA27388F695}" destId="{BC1DAB71-DFA2-445A-AF96-0AEDE06975B5}" srcOrd="0" destOrd="0" parTransId="{B400C50B-46ED-44BE-875B-F7E778CA6BA4}" sibTransId="{F921258E-A356-45DB-B4B6-E0A650ACC7A0}"/>
    <dgm:cxn modelId="{D18935EF-190B-4290-B676-290C754F6A45}" type="presOf" srcId="{70755E79-84BD-4AF2-9ED5-E455C40C241A}" destId="{5400122D-C4CB-4D63-8A14-AC0C47E3B09D}" srcOrd="0" destOrd="1" presId="urn:microsoft.com/office/officeart/2005/8/layout/hList6"/>
    <dgm:cxn modelId="{1E9EF27D-FFE8-47E1-947F-F2D30F1DF975}" srcId="{3182C181-9613-4ED4-9A2B-ABA27388F695}" destId="{729C7451-59B0-4E18-B54E-62287DEC77A9}" srcOrd="1" destOrd="0" parTransId="{0D083925-898F-46EA-AE9A-F05B3E2A3508}" sibTransId="{0A08ADCE-04F9-4DD0-BB58-8B406ECEAE17}"/>
    <dgm:cxn modelId="{14ADBE9D-1962-4F1A-9F89-8585E747833C}" type="presOf" srcId="{729C7451-59B0-4E18-B54E-62287DEC77A9}" destId="{EFBB27FE-AE2B-439A-B7E2-8CA2C7258B54}" srcOrd="0" destOrd="0" presId="urn:microsoft.com/office/officeart/2005/8/layout/hList6"/>
    <dgm:cxn modelId="{5844F21E-8BEB-4F9C-985E-F93B167FE210}" type="presOf" srcId="{A274B91B-A399-442D-965E-DB1DE7E291E3}" destId="{E99A9257-6DA5-42BB-B053-DC6EBF537186}" srcOrd="0" destOrd="0" presId="urn:microsoft.com/office/officeart/2005/8/layout/hList6"/>
    <dgm:cxn modelId="{5D876EEC-DA5A-45BF-BEB1-13C50B304140}" srcId="{BC1DAB71-DFA2-445A-AF96-0AEDE06975B5}" destId="{70755E79-84BD-4AF2-9ED5-E455C40C241A}" srcOrd="0" destOrd="0" parTransId="{9A83201A-7517-407F-A187-8E0A3D80DF57}" sibTransId="{45F47199-14B4-4629-9D70-E01B81805750}"/>
    <dgm:cxn modelId="{2A90EBCF-9C65-4F68-B643-290E37324A3C}" type="presOf" srcId="{3182C181-9613-4ED4-9A2B-ABA27388F695}" destId="{14A64E1C-7301-458E-9487-43972243A618}" srcOrd="0" destOrd="0" presId="urn:microsoft.com/office/officeart/2005/8/layout/hList6"/>
    <dgm:cxn modelId="{A647D3DC-AC01-490C-81A7-5BC76C78DA95}" type="presOf" srcId="{BC1DAB71-DFA2-445A-AF96-0AEDE06975B5}" destId="{5400122D-C4CB-4D63-8A14-AC0C47E3B09D}" srcOrd="0" destOrd="0" presId="urn:microsoft.com/office/officeart/2005/8/layout/hList6"/>
    <dgm:cxn modelId="{0C6262CC-3BD0-4A14-AA88-59D38F1EC480}" srcId="{3182C181-9613-4ED4-9A2B-ABA27388F695}" destId="{A274B91B-A399-442D-965E-DB1DE7E291E3}" srcOrd="2" destOrd="0" parTransId="{8E325768-5649-47A6-8117-3FAF85D60C20}" sibTransId="{743AF43B-7682-4FD7-9F6F-748585324E6D}"/>
    <dgm:cxn modelId="{BA639985-91FB-404F-BF1B-3A005CC7F451}" type="presParOf" srcId="{14A64E1C-7301-458E-9487-43972243A618}" destId="{5400122D-C4CB-4D63-8A14-AC0C47E3B09D}" srcOrd="0" destOrd="0" presId="urn:microsoft.com/office/officeart/2005/8/layout/hList6"/>
    <dgm:cxn modelId="{BDF5C00B-2A63-4AC0-A807-1E316E71881E}" type="presParOf" srcId="{14A64E1C-7301-458E-9487-43972243A618}" destId="{61019413-E932-40DC-8F5A-E67F2D875DD0}" srcOrd="1" destOrd="0" presId="urn:microsoft.com/office/officeart/2005/8/layout/hList6"/>
    <dgm:cxn modelId="{97A06DC3-6499-4C55-ACD3-AB47FEFD075B}" type="presParOf" srcId="{14A64E1C-7301-458E-9487-43972243A618}" destId="{EFBB27FE-AE2B-439A-B7E2-8CA2C7258B54}" srcOrd="2" destOrd="0" presId="urn:microsoft.com/office/officeart/2005/8/layout/hList6"/>
    <dgm:cxn modelId="{7DB69DD1-36F0-41F0-BDFE-7A77B5CFA84C}" type="presParOf" srcId="{14A64E1C-7301-458E-9487-43972243A618}" destId="{D78274C8-4860-4E7D-A0D9-83C6CF9D7F9B}" srcOrd="3" destOrd="0" presId="urn:microsoft.com/office/officeart/2005/8/layout/hList6"/>
    <dgm:cxn modelId="{822D6CDA-E9A4-4A82-AE22-51B325E0D0A8}" type="presParOf" srcId="{14A64E1C-7301-458E-9487-43972243A618}" destId="{E99A9257-6DA5-42BB-B053-DC6EBF537186}" srcOrd="4" destOrd="0" presId="urn:microsoft.com/office/officeart/2005/8/layout/hList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0471F0-54F9-47D7-A4CD-53F68DBDAEB6}">
      <dsp:nvSpPr>
        <dsp:cNvPr id="0" name=""/>
        <dsp:cNvSpPr/>
      </dsp:nvSpPr>
      <dsp:spPr>
        <a:xfrm rot="5400000">
          <a:off x="-124165" y="126857"/>
          <a:ext cx="827769" cy="579438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292410"/>
        <a:ext cx="579438" cy="248331"/>
      </dsp:txXfrm>
    </dsp:sp>
    <dsp:sp modelId="{CC488784-38D3-47E4-ADBB-D1D5C942A4FE}">
      <dsp:nvSpPr>
        <dsp:cNvPr id="0" name=""/>
        <dsp:cNvSpPr/>
      </dsp:nvSpPr>
      <dsp:spPr>
        <a:xfrm rot="5400000">
          <a:off x="4525317" y="-3943186"/>
          <a:ext cx="538050" cy="8429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уверенную ориентацию обучающихся в мире профессий, в том числе востребованных экономикой региона и города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79439" y="28957"/>
        <a:ext cx="8403542" cy="485520"/>
      </dsp:txXfrm>
    </dsp:sp>
    <dsp:sp modelId="{7D14AB7E-5A2C-4013-A4E2-4ED76110B97B}">
      <dsp:nvSpPr>
        <dsp:cNvPr id="0" name=""/>
        <dsp:cNvSpPr/>
      </dsp:nvSpPr>
      <dsp:spPr>
        <a:xfrm rot="5400000">
          <a:off x="-124165" y="866305"/>
          <a:ext cx="827769" cy="579438"/>
        </a:xfrm>
        <a:prstGeom prst="chevron">
          <a:avLst/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accent5">
              <a:hueOff val="-1470669"/>
              <a:satOff val="-2046"/>
              <a:lumOff val="-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031858"/>
        <a:ext cx="579438" cy="248331"/>
      </dsp:txXfrm>
    </dsp:sp>
    <dsp:sp modelId="{348C93A1-C84A-4961-911D-91E31011932F}">
      <dsp:nvSpPr>
        <dsp:cNvPr id="0" name=""/>
        <dsp:cNvSpPr/>
      </dsp:nvSpPr>
      <dsp:spPr>
        <a:xfrm rot="5400000">
          <a:off x="4525317" y="-3203738"/>
          <a:ext cx="538050" cy="8429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470669"/>
              <a:satOff val="-2046"/>
              <a:lumOff val="-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накопление субъективного опыта и опыта трудовой деятельности, предваряющих выбор обучающимися будущей сферы деятельности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79439" y="768405"/>
        <a:ext cx="8403542" cy="485520"/>
      </dsp:txXfrm>
    </dsp:sp>
    <dsp:sp modelId="{1031722F-BA0E-4D32-B425-D35E7DE21CAD}">
      <dsp:nvSpPr>
        <dsp:cNvPr id="0" name=""/>
        <dsp:cNvSpPr/>
      </dsp:nvSpPr>
      <dsp:spPr>
        <a:xfrm rot="5400000">
          <a:off x="-124165" y="1735167"/>
          <a:ext cx="827769" cy="579438"/>
        </a:xfrm>
        <a:prstGeom prst="chevron">
          <a:avLst/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accent5">
              <a:hueOff val="-2941338"/>
              <a:satOff val="-4091"/>
              <a:lumOff val="-15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900720"/>
        <a:ext cx="579438" cy="248331"/>
      </dsp:txXfrm>
    </dsp:sp>
    <dsp:sp modelId="{5D3E0A41-B2B6-42D1-BB39-ED9BBB63D56A}">
      <dsp:nvSpPr>
        <dsp:cNvPr id="0" name=""/>
        <dsp:cNvSpPr/>
      </dsp:nvSpPr>
      <dsp:spPr>
        <a:xfrm rot="5400000">
          <a:off x="4395902" y="-2334876"/>
          <a:ext cx="796879" cy="8429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941338"/>
              <a:satOff val="-4091"/>
              <a:lumOff val="-15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самостоятельный и ответственный подход обучающихся к выбору будущей сферы деятельности или направления профессиональной деятельности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79438" y="1520488"/>
        <a:ext cx="8390907" cy="719079"/>
      </dsp:txXfrm>
    </dsp:sp>
    <dsp:sp modelId="{477CEA6E-E4A0-4A28-9A6C-5B22AE7A3F17}">
      <dsp:nvSpPr>
        <dsp:cNvPr id="0" name=""/>
        <dsp:cNvSpPr/>
      </dsp:nvSpPr>
      <dsp:spPr>
        <a:xfrm rot="5400000">
          <a:off x="-124165" y="2492449"/>
          <a:ext cx="827769" cy="579438"/>
        </a:xfrm>
        <a:prstGeom prst="chevron">
          <a:avLst/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accent5">
              <a:hueOff val="-4412007"/>
              <a:satOff val="-6137"/>
              <a:lumOff val="-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2658002"/>
        <a:ext cx="579438" cy="248331"/>
      </dsp:txXfrm>
    </dsp:sp>
    <dsp:sp modelId="{FAA6F234-396C-4363-B7B2-673C4670EE93}">
      <dsp:nvSpPr>
        <dsp:cNvPr id="0" name=""/>
        <dsp:cNvSpPr/>
      </dsp:nvSpPr>
      <dsp:spPr>
        <a:xfrm rot="5400000">
          <a:off x="4507483" y="-1577594"/>
          <a:ext cx="573717" cy="8429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412007"/>
              <a:satOff val="-6137"/>
              <a:lumOff val="-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создание психолого-педагогических предпосылок для выбора обучающимися сферы деятельности, востребованной в регионе и городе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79439" y="2378457"/>
        <a:ext cx="8401800" cy="517703"/>
      </dsp:txXfrm>
    </dsp:sp>
    <dsp:sp modelId="{A85C744E-0B71-429C-8EE4-71A6AF05C7EC}">
      <dsp:nvSpPr>
        <dsp:cNvPr id="0" name=""/>
        <dsp:cNvSpPr/>
      </dsp:nvSpPr>
      <dsp:spPr>
        <a:xfrm rot="5400000">
          <a:off x="-124165" y="3378832"/>
          <a:ext cx="827769" cy="579438"/>
        </a:xfrm>
        <a:prstGeom prst="chevron">
          <a:avLst/>
        </a:prstGeom>
        <a:solidFill>
          <a:schemeClr val="accent5">
            <a:hueOff val="-5882677"/>
            <a:satOff val="-8182"/>
            <a:lumOff val="-3138"/>
            <a:alphaOff val="0"/>
          </a:schemeClr>
        </a:solidFill>
        <a:ln w="12700" cap="flat" cmpd="sng" algn="ctr">
          <a:solidFill>
            <a:schemeClr val="accent5">
              <a:hueOff val="-5882677"/>
              <a:satOff val="-8182"/>
              <a:lumOff val="-31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3544385"/>
        <a:ext cx="579438" cy="248331"/>
      </dsp:txXfrm>
    </dsp:sp>
    <dsp:sp modelId="{F64166B3-864A-4EA8-9402-B0A3A12820D2}">
      <dsp:nvSpPr>
        <dsp:cNvPr id="0" name=""/>
        <dsp:cNvSpPr/>
      </dsp:nvSpPr>
      <dsp:spPr>
        <a:xfrm rot="5400000">
          <a:off x="4378381" y="-691211"/>
          <a:ext cx="831922" cy="8429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882677"/>
              <a:satOff val="-8182"/>
              <a:lumOff val="-31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формирование условий для становления у обучающихся готовности демонстрировать мобильность в профессии и профессиональной жизнедеятельности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79439" y="3148342"/>
        <a:ext cx="8389196" cy="750700"/>
      </dsp:txXfrm>
    </dsp:sp>
    <dsp:sp modelId="{6E8AD6DE-19FC-4E99-84C7-ABE9D495F382}">
      <dsp:nvSpPr>
        <dsp:cNvPr id="0" name=""/>
        <dsp:cNvSpPr/>
      </dsp:nvSpPr>
      <dsp:spPr>
        <a:xfrm rot="5400000">
          <a:off x="-124165" y="4314203"/>
          <a:ext cx="827769" cy="579438"/>
        </a:xfrm>
        <a:prstGeom prst="chevr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4479756"/>
        <a:ext cx="579438" cy="248331"/>
      </dsp:txXfrm>
    </dsp:sp>
    <dsp:sp modelId="{B5886CA7-3A30-42D3-96C8-1044BE756383}">
      <dsp:nvSpPr>
        <dsp:cNvPr id="0" name=""/>
        <dsp:cNvSpPr/>
      </dsp:nvSpPr>
      <dsp:spPr>
        <a:xfrm rot="5400000">
          <a:off x="4329394" y="244159"/>
          <a:ext cx="929895" cy="8429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определение необходимых и достаточных оснований для принятия обучающимися решения о выборе будущей сферы деятельности или направления сегмента профессиональной деятельности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79438" y="4039509"/>
        <a:ext cx="8384413" cy="8391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0471F0-54F9-47D7-A4CD-53F68DBDAEB6}">
      <dsp:nvSpPr>
        <dsp:cNvPr id="0" name=""/>
        <dsp:cNvSpPr/>
      </dsp:nvSpPr>
      <dsp:spPr>
        <a:xfrm rot="5400000">
          <a:off x="-111707" y="147107"/>
          <a:ext cx="744716" cy="52130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296051"/>
        <a:ext cx="521301" cy="223415"/>
      </dsp:txXfrm>
    </dsp:sp>
    <dsp:sp modelId="{CC488784-38D3-47E4-ADBB-D1D5C942A4FE}">
      <dsp:nvSpPr>
        <dsp:cNvPr id="0" name=""/>
        <dsp:cNvSpPr/>
      </dsp:nvSpPr>
      <dsp:spPr>
        <a:xfrm rot="5400000">
          <a:off x="4523165" y="-3966539"/>
          <a:ext cx="484215" cy="84879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разработка и отражение в образовательных программах стратегии отбора содержательных и организационно-педагогических средств профориентационной деятельности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21301" y="58962"/>
        <a:ext cx="8464307" cy="436941"/>
      </dsp:txXfrm>
    </dsp:sp>
    <dsp:sp modelId="{7D14AB7E-5A2C-4013-A4E2-4ED76110B97B}">
      <dsp:nvSpPr>
        <dsp:cNvPr id="0" name=""/>
        <dsp:cNvSpPr/>
      </dsp:nvSpPr>
      <dsp:spPr>
        <a:xfrm rot="5400000">
          <a:off x="-111707" y="914182"/>
          <a:ext cx="744716" cy="521301"/>
        </a:xfrm>
        <a:prstGeom prst="chevron">
          <a:avLst/>
        </a:prstGeom>
        <a:solidFill>
          <a:schemeClr val="accent5">
            <a:hueOff val="-1050478"/>
            <a:satOff val="-1461"/>
            <a:lumOff val="-560"/>
            <a:alphaOff val="0"/>
          </a:schemeClr>
        </a:solidFill>
        <a:ln w="12700" cap="flat" cmpd="sng" algn="ctr">
          <a:solidFill>
            <a:schemeClr val="accent5">
              <a:hueOff val="-1050478"/>
              <a:satOff val="-1461"/>
              <a:lumOff val="-56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063126"/>
        <a:ext cx="521301" cy="223415"/>
      </dsp:txXfrm>
    </dsp:sp>
    <dsp:sp modelId="{348C93A1-C84A-4961-911D-91E31011932F}">
      <dsp:nvSpPr>
        <dsp:cNvPr id="0" name=""/>
        <dsp:cNvSpPr/>
      </dsp:nvSpPr>
      <dsp:spPr>
        <a:xfrm rot="5400000">
          <a:off x="4436796" y="-3199464"/>
          <a:ext cx="656954" cy="84879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050478"/>
              <a:satOff val="-1461"/>
              <a:lumOff val="-56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расширение содержания дополнительного образования на основе разработки вариативных модульных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разноуровневых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программ, в том числе модулей, нацеленных </a:t>
          </a:r>
          <a:br>
            <a:rPr lang="ru-RU" sz="16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на отраслевую профориентацию, формирование компетенций «завтрашнего дня»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21301" y="748101"/>
        <a:ext cx="8455874" cy="592814"/>
      </dsp:txXfrm>
    </dsp:sp>
    <dsp:sp modelId="{1031722F-BA0E-4D32-B425-D35E7DE21CAD}">
      <dsp:nvSpPr>
        <dsp:cNvPr id="0" name=""/>
        <dsp:cNvSpPr/>
      </dsp:nvSpPr>
      <dsp:spPr>
        <a:xfrm rot="5400000">
          <a:off x="-111707" y="1605559"/>
          <a:ext cx="744716" cy="521301"/>
        </a:xfrm>
        <a:prstGeom prst="chevron">
          <a:avLst/>
        </a:prstGeom>
        <a:solidFill>
          <a:schemeClr val="accent5">
            <a:hueOff val="-2100956"/>
            <a:satOff val="-2922"/>
            <a:lumOff val="-1121"/>
            <a:alphaOff val="0"/>
          </a:schemeClr>
        </a:solidFill>
        <a:ln w="12700" cap="flat" cmpd="sng" algn="ctr">
          <a:solidFill>
            <a:schemeClr val="accent5">
              <a:hueOff val="-2100956"/>
              <a:satOff val="-2922"/>
              <a:lumOff val="-112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754503"/>
        <a:ext cx="521301" cy="223415"/>
      </dsp:txXfrm>
    </dsp:sp>
    <dsp:sp modelId="{5D3E0A41-B2B6-42D1-BB39-ED9BBB63D56A}">
      <dsp:nvSpPr>
        <dsp:cNvPr id="0" name=""/>
        <dsp:cNvSpPr/>
      </dsp:nvSpPr>
      <dsp:spPr>
        <a:xfrm rot="5400000">
          <a:off x="4512494" y="-2508087"/>
          <a:ext cx="505558" cy="84879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100956"/>
              <a:satOff val="-2922"/>
              <a:lumOff val="-112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содействие обучающимся в расширении практики общественно полезной деятельности и профессиональных проб, в формировании продуктивного трудового опыта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21302" y="1507784"/>
        <a:ext cx="8463265" cy="456200"/>
      </dsp:txXfrm>
    </dsp:sp>
    <dsp:sp modelId="{679EBE86-5A66-4F2A-B477-76973A777966}">
      <dsp:nvSpPr>
        <dsp:cNvPr id="0" name=""/>
        <dsp:cNvSpPr/>
      </dsp:nvSpPr>
      <dsp:spPr>
        <a:xfrm rot="5400000">
          <a:off x="-111707" y="2402530"/>
          <a:ext cx="744716" cy="521301"/>
        </a:xfrm>
        <a:prstGeom prst="chevron">
          <a:avLst/>
        </a:prstGeom>
        <a:solidFill>
          <a:schemeClr val="accent5">
            <a:hueOff val="-3151434"/>
            <a:satOff val="-4383"/>
            <a:lumOff val="-1681"/>
            <a:alphaOff val="0"/>
          </a:schemeClr>
        </a:solidFill>
        <a:ln w="12700" cap="flat" cmpd="sng" algn="ctr">
          <a:solidFill>
            <a:schemeClr val="accent5">
              <a:hueOff val="-3151434"/>
              <a:satOff val="-4383"/>
              <a:lumOff val="-16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2551474"/>
        <a:ext cx="521301" cy="223415"/>
      </dsp:txXfrm>
    </dsp:sp>
    <dsp:sp modelId="{25CF392D-91CB-4CE7-A011-6E760D23264E}">
      <dsp:nvSpPr>
        <dsp:cNvPr id="0" name=""/>
        <dsp:cNvSpPr/>
      </dsp:nvSpPr>
      <dsp:spPr>
        <a:xfrm rot="5400000">
          <a:off x="4406900" y="-1711116"/>
          <a:ext cx="716746" cy="84879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151434"/>
              <a:satOff val="-4383"/>
              <a:lumOff val="-16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развитие мотивации педагогических и руководящих работников образовательных организаций к обеспечению высоких стандартов качества профориентационной деятельности с обучающимися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21302" y="2209471"/>
        <a:ext cx="8452955" cy="646768"/>
      </dsp:txXfrm>
    </dsp:sp>
    <dsp:sp modelId="{477CEA6E-E4A0-4A28-9A6C-5B22AE7A3F17}">
      <dsp:nvSpPr>
        <dsp:cNvPr id="0" name=""/>
        <dsp:cNvSpPr/>
      </dsp:nvSpPr>
      <dsp:spPr>
        <a:xfrm rot="5400000">
          <a:off x="-111707" y="3169891"/>
          <a:ext cx="744716" cy="521301"/>
        </a:xfrm>
        <a:prstGeom prst="chevron">
          <a:avLst/>
        </a:prstGeom>
        <a:solidFill>
          <a:schemeClr val="accent5">
            <a:hueOff val="-4201912"/>
            <a:satOff val="-5845"/>
            <a:lumOff val="-2241"/>
            <a:alphaOff val="0"/>
          </a:schemeClr>
        </a:solidFill>
        <a:ln w="12700" cap="flat" cmpd="sng" algn="ctr">
          <a:solidFill>
            <a:schemeClr val="accent5">
              <a:hueOff val="-4201912"/>
              <a:satOff val="-5845"/>
              <a:lumOff val="-22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3318835"/>
        <a:ext cx="521301" cy="223415"/>
      </dsp:txXfrm>
    </dsp:sp>
    <dsp:sp modelId="{FAA6F234-396C-4363-B7B2-673C4670EE93}">
      <dsp:nvSpPr>
        <dsp:cNvPr id="0" name=""/>
        <dsp:cNvSpPr/>
      </dsp:nvSpPr>
      <dsp:spPr>
        <a:xfrm rot="5400000">
          <a:off x="4436510" y="-943755"/>
          <a:ext cx="657525" cy="84879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201912"/>
              <a:satOff val="-5845"/>
              <a:lumOff val="-22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развитие системы социального партнерства с организациями образовательной, культурной, научной, производственной сферы,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бизнес-сообщества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, способных объединить свои ресурсы для повышения результативности профориентационной деятельности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21301" y="3003552"/>
        <a:ext cx="8455846" cy="593329"/>
      </dsp:txXfrm>
    </dsp:sp>
    <dsp:sp modelId="{9F9EDDDE-378B-440A-AF2C-ABC2483B33B7}">
      <dsp:nvSpPr>
        <dsp:cNvPr id="0" name=""/>
        <dsp:cNvSpPr/>
      </dsp:nvSpPr>
      <dsp:spPr>
        <a:xfrm rot="5400000">
          <a:off x="-111707" y="3990637"/>
          <a:ext cx="744716" cy="521301"/>
        </a:xfrm>
        <a:prstGeom prst="chevron">
          <a:avLst/>
        </a:prstGeom>
        <a:solidFill>
          <a:schemeClr val="accent5">
            <a:hueOff val="-5252390"/>
            <a:satOff val="-7306"/>
            <a:lumOff val="-2801"/>
            <a:alphaOff val="0"/>
          </a:schemeClr>
        </a:solidFill>
        <a:ln w="12700" cap="flat" cmpd="sng" algn="ctr">
          <a:solidFill>
            <a:schemeClr val="accent5">
              <a:hueOff val="-5252390"/>
              <a:satOff val="-7306"/>
              <a:lumOff val="-280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4139581"/>
        <a:ext cx="521301" cy="223415"/>
      </dsp:txXfrm>
    </dsp:sp>
    <dsp:sp modelId="{3AFCC113-A06A-4C24-A6DD-263B0D56F80A}">
      <dsp:nvSpPr>
        <dsp:cNvPr id="0" name=""/>
        <dsp:cNvSpPr/>
      </dsp:nvSpPr>
      <dsp:spPr>
        <a:xfrm rot="5400000">
          <a:off x="4383125" y="-123009"/>
          <a:ext cx="764296" cy="84879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252390"/>
              <a:satOff val="-7306"/>
              <a:lumOff val="-280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развитие практики применения новых информационных технологий и сервисов для обогащения и обновления форм, методов и средств профориентационной деятельности в образовательных организациях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21301" y="3776125"/>
        <a:ext cx="8450634" cy="689676"/>
      </dsp:txXfrm>
    </dsp:sp>
    <dsp:sp modelId="{A85C744E-0B71-429C-8EE4-71A6AF05C7EC}">
      <dsp:nvSpPr>
        <dsp:cNvPr id="0" name=""/>
        <dsp:cNvSpPr/>
      </dsp:nvSpPr>
      <dsp:spPr>
        <a:xfrm rot="5400000">
          <a:off x="-111707" y="4803461"/>
          <a:ext cx="744716" cy="521301"/>
        </a:xfrm>
        <a:prstGeom prst="chevron">
          <a:avLst/>
        </a:prstGeom>
        <a:solidFill>
          <a:schemeClr val="accent5">
            <a:hueOff val="-6302867"/>
            <a:satOff val="-8767"/>
            <a:lumOff val="-3362"/>
            <a:alphaOff val="0"/>
          </a:schemeClr>
        </a:solidFill>
        <a:ln w="12700" cap="flat" cmpd="sng" algn="ctr">
          <a:solidFill>
            <a:schemeClr val="accent5">
              <a:hueOff val="-6302867"/>
              <a:satOff val="-8767"/>
              <a:lumOff val="-33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4952405"/>
        <a:ext cx="521301" cy="223415"/>
      </dsp:txXfrm>
    </dsp:sp>
    <dsp:sp modelId="{F64166B3-864A-4EA8-9402-B0A3A12820D2}">
      <dsp:nvSpPr>
        <dsp:cNvPr id="0" name=""/>
        <dsp:cNvSpPr/>
      </dsp:nvSpPr>
      <dsp:spPr>
        <a:xfrm rot="5400000">
          <a:off x="4391047" y="689814"/>
          <a:ext cx="748452" cy="84879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302867"/>
              <a:satOff val="-8767"/>
              <a:lumOff val="-33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активное использование методов и приемов просветительской </a:t>
          </a:r>
          <a:br>
            <a:rPr lang="ru-RU" sz="16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и популяризаторской деятельности в системе профессиональной ориентации в образовательных организациях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21301" y="4596096"/>
        <a:ext cx="8451408" cy="675380"/>
      </dsp:txXfrm>
    </dsp:sp>
    <dsp:sp modelId="{6E8AD6DE-19FC-4E99-84C7-ABE9D495F382}">
      <dsp:nvSpPr>
        <dsp:cNvPr id="0" name=""/>
        <dsp:cNvSpPr/>
      </dsp:nvSpPr>
      <dsp:spPr>
        <a:xfrm rot="5400000">
          <a:off x="-111707" y="5556620"/>
          <a:ext cx="744716" cy="521301"/>
        </a:xfrm>
        <a:prstGeom prst="chevr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5705564"/>
        <a:ext cx="521301" cy="223415"/>
      </dsp:txXfrm>
    </dsp:sp>
    <dsp:sp modelId="{B5886CA7-3A30-42D3-96C8-1044BE756383}">
      <dsp:nvSpPr>
        <dsp:cNvPr id="0" name=""/>
        <dsp:cNvSpPr/>
      </dsp:nvSpPr>
      <dsp:spPr>
        <a:xfrm rot="5400000">
          <a:off x="4450713" y="1442973"/>
          <a:ext cx="629120" cy="84879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создание мобильной системы выявления, обобщения и распространения эффективного опыта профориентационной деятельности в образовательных организациях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21302" y="5403096"/>
        <a:ext cx="8457233" cy="5676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045BA6-B52A-40F5-AA4A-A07FFAE5E578}">
      <dsp:nvSpPr>
        <dsp:cNvPr id="0" name=""/>
        <dsp:cNvSpPr/>
      </dsp:nvSpPr>
      <dsp:spPr>
        <a:xfrm rot="16200000">
          <a:off x="-1373767" y="1374769"/>
          <a:ext cx="5354562" cy="2605023"/>
        </a:xfrm>
        <a:prstGeom prst="flowChartManualOperation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0" rIns="192484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latin typeface="Times New Roman" pitchFamily="18" charset="0"/>
              <a:cs typeface="Times New Roman" pitchFamily="18" charset="0"/>
            </a:rPr>
            <a:t>Дошкольное образование</a:t>
          </a:r>
          <a:endParaRPr lang="ru-RU" sz="3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1002" y="1070912"/>
        <a:ext cx="2605023" cy="3212738"/>
      </dsp:txXfrm>
    </dsp:sp>
    <dsp:sp modelId="{5400122D-C4CB-4D63-8A14-AC0C47E3B09D}">
      <dsp:nvSpPr>
        <dsp:cNvPr id="0" name=""/>
        <dsp:cNvSpPr/>
      </dsp:nvSpPr>
      <dsp:spPr>
        <a:xfrm rot="16200000">
          <a:off x="1426633" y="1374769"/>
          <a:ext cx="5354562" cy="2605023"/>
        </a:xfrm>
        <a:prstGeom prst="flowChartManualOperation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3970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Формирование первичного представления о мире профессий и интереса к профессионально-трудовой деятельности.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- Развитие исследовательских компетенций и коммуникативных навыков.</a:t>
          </a:r>
          <a:endParaRPr lang="ru-RU" sz="17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801402" y="1070912"/>
        <a:ext cx="2605023" cy="3212738"/>
      </dsp:txXfrm>
    </dsp:sp>
    <dsp:sp modelId="{CE7E2E0B-B868-414D-99D8-0E336F38DDB1}">
      <dsp:nvSpPr>
        <dsp:cNvPr id="0" name=""/>
        <dsp:cNvSpPr/>
      </dsp:nvSpPr>
      <dsp:spPr>
        <a:xfrm rot="16200000">
          <a:off x="4227034" y="1374769"/>
          <a:ext cx="5354562" cy="2605023"/>
        </a:xfrm>
        <a:prstGeom prst="flowChartManualOperation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7950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- Игровая деятельность (сюжетно-ролевые игры).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- Конкурсное движение.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- Педагогическое просвещение родителей о целях, задачах, формах и методах поддержки </a:t>
          </a:r>
          <a:r>
            <a:rPr lang="ru-RU" sz="1700" kern="1200" dirty="0" err="1" smtClean="0">
              <a:latin typeface="Times New Roman" pitchFamily="18" charset="0"/>
              <a:cs typeface="Times New Roman" pitchFamily="18" charset="0"/>
            </a:rPr>
            <a:t>проф.самоопределения</a:t>
          </a: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700" b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601803" y="1070912"/>
        <a:ext cx="2605023" cy="32127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00122D-C4CB-4D63-8A14-AC0C47E3B09D}">
      <dsp:nvSpPr>
        <dsp:cNvPr id="0" name=""/>
        <dsp:cNvSpPr/>
      </dsp:nvSpPr>
      <dsp:spPr>
        <a:xfrm rot="16200000">
          <a:off x="-1296217" y="1297720"/>
          <a:ext cx="5354562" cy="2759121"/>
        </a:xfrm>
        <a:prstGeom prst="flowChartManualOperation">
          <a:avLst/>
        </a:prstGeom>
        <a:solidFill>
          <a:schemeClr val="accent6">
            <a:lumMod val="20000"/>
            <a:lumOff val="8000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0" tIns="0" rIns="254000" bIns="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latin typeface="Times New Roman" pitchFamily="18" charset="0"/>
              <a:cs typeface="Times New Roman" pitchFamily="18" charset="0"/>
            </a:rPr>
            <a:t>                      </a:t>
          </a:r>
          <a:r>
            <a:rPr lang="ru-RU" sz="3500" b="1" kern="1200" dirty="0" smtClean="0">
              <a:latin typeface="Times New Roman" pitchFamily="18" charset="0"/>
              <a:cs typeface="Times New Roman" pitchFamily="18" charset="0"/>
            </a:rPr>
            <a:t>Начальное общее </a:t>
          </a: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образование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1503" y="1070912"/>
        <a:ext cx="2759121" cy="3212738"/>
      </dsp:txXfrm>
    </dsp:sp>
    <dsp:sp modelId="{EFBB27FE-AE2B-439A-B7E2-8CA2C7258B54}">
      <dsp:nvSpPr>
        <dsp:cNvPr id="0" name=""/>
        <dsp:cNvSpPr/>
      </dsp:nvSpPr>
      <dsp:spPr>
        <a:xfrm rot="16200000">
          <a:off x="1568252" y="1410838"/>
          <a:ext cx="5354562" cy="2532884"/>
        </a:xfrm>
        <a:prstGeom prst="flowChartManualOperation">
          <a:avLst/>
        </a:prstGeom>
        <a:solidFill>
          <a:schemeClr val="accent6">
            <a:lumMod val="20000"/>
            <a:lumOff val="8000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525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- Выработка ценностно-мотивационных основ саморазвития и самоопределения.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- Формирование позитивного отношения к профессионально-трудовой деятельности; устойчивого интереса к миру труда и профессий; элементарных представлений о многообразии профессий и о роли современного производства в жизни человека;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- Развитие исследовательских компетенций и коммуникативных навыков.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979091" y="1070911"/>
        <a:ext cx="2532884" cy="3212738"/>
      </dsp:txXfrm>
    </dsp:sp>
    <dsp:sp modelId="{E99A9257-6DA5-42BB-B053-DC6EBF537186}">
      <dsp:nvSpPr>
        <dsp:cNvPr id="0" name=""/>
        <dsp:cNvSpPr/>
      </dsp:nvSpPr>
      <dsp:spPr>
        <a:xfrm rot="16200000">
          <a:off x="4262603" y="1410838"/>
          <a:ext cx="5354562" cy="2532884"/>
        </a:xfrm>
        <a:prstGeom prst="flowChartManualOperation">
          <a:avLst/>
        </a:prstGeom>
        <a:solidFill>
          <a:schemeClr val="accent6">
            <a:lumMod val="20000"/>
            <a:lumOff val="8000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795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Олимпиадное и конкурсное движение.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- Реализация дополнительных общеобразовательных программ и программ внеурочной деятельности.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- Практико-ориентированные проекты.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- Индивидуальная и групповая деятельность обучающихся.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- Педагогическое просвещение родителей.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673442" y="1070911"/>
        <a:ext cx="2532884" cy="32127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5EF17-B3AC-4500-9D4F-3D4CBD18CB52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76768-E5F5-4727-9B10-EDCEE25CEB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424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490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63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14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56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5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01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77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1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96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14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12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16556-29AD-44B1-8A1C-ABE338D926E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61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357387" y="1260087"/>
          <a:ext cx="11150671" cy="52823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1077" y="1152846"/>
            <a:ext cx="833613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«Новые педагогические инструменты профессиональной ориентации обучающихся в образовательных организациях города Челябинска»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195073" y="29184"/>
            <a:ext cx="2830229" cy="949161"/>
            <a:chOff x="195072" y="29184"/>
            <a:chExt cx="2684315" cy="949161"/>
          </a:xfrm>
        </p:grpSpPr>
        <p:pic>
          <p:nvPicPr>
            <p:cNvPr id="8" name="Picture 2" descr="http://www.chel-edu.ru/pic/design/logo_new2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95072" y="187769"/>
              <a:ext cx="1905000" cy="790576"/>
            </a:xfrm>
            <a:prstGeom prst="rect">
              <a:avLst/>
            </a:prstGeom>
            <a:noFill/>
          </p:spPr>
        </p:pic>
        <p:grpSp>
          <p:nvGrpSpPr>
            <p:cNvPr id="9" name="Группа 12"/>
            <p:cNvGrpSpPr/>
            <p:nvPr/>
          </p:nvGrpSpPr>
          <p:grpSpPr>
            <a:xfrm>
              <a:off x="856033" y="29184"/>
              <a:ext cx="2023354" cy="749027"/>
              <a:chOff x="856033" y="29184"/>
              <a:chExt cx="2023354" cy="749027"/>
            </a:xfrm>
          </p:grpSpPr>
          <p:sp>
            <p:nvSpPr>
              <p:cNvPr id="10" name="Блок-схема: альтернативный процесс 9"/>
              <p:cNvSpPr/>
              <p:nvPr/>
            </p:nvSpPr>
            <p:spPr>
              <a:xfrm>
                <a:off x="856033" y="29184"/>
                <a:ext cx="2023354" cy="505838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Комитет</a:t>
                </a:r>
              </a:p>
              <a:p>
                <a:pPr algn="ctr"/>
                <a:r>
                  <a:rPr lang="ru-RU" sz="14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по делам образования</a:t>
                </a:r>
                <a:endParaRPr lang="ru-RU" sz="1400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Блок-схема: альтернативный процесс 10"/>
              <p:cNvSpPr/>
              <p:nvPr/>
            </p:nvSpPr>
            <p:spPr>
              <a:xfrm>
                <a:off x="904672" y="573930"/>
                <a:ext cx="1828800" cy="204281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города Челябинска</a:t>
                </a:r>
                <a:endParaRPr lang="ru-RU" sz="1400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885215" y="535021"/>
                <a:ext cx="1916350" cy="9728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Рисунок 12" descr="16345003801_7c4aa0bf5b_h.jpg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7267" y="3886718"/>
            <a:ext cx="6293796" cy="2473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Параллелограмм 13"/>
          <p:cNvSpPr/>
          <p:nvPr/>
        </p:nvSpPr>
        <p:spPr>
          <a:xfrm>
            <a:off x="2020575" y="3855635"/>
            <a:ext cx="768908" cy="2675106"/>
          </a:xfrm>
          <a:prstGeom prst="parallelogram">
            <a:avLst>
              <a:gd name="adj" fmla="val 930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3697349" y="3884510"/>
            <a:ext cx="772151" cy="2490281"/>
          </a:xfrm>
          <a:prstGeom prst="parallelogram">
            <a:avLst>
              <a:gd name="adj" fmla="val 930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араллелограмм 15"/>
          <p:cNvSpPr/>
          <p:nvPr/>
        </p:nvSpPr>
        <p:spPr>
          <a:xfrm>
            <a:off x="5194694" y="3894136"/>
            <a:ext cx="768908" cy="2470825"/>
          </a:xfrm>
          <a:prstGeom prst="parallelogram">
            <a:avLst>
              <a:gd name="adj" fmla="val 930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араллелограмм 16"/>
          <p:cNvSpPr/>
          <p:nvPr/>
        </p:nvSpPr>
        <p:spPr>
          <a:xfrm>
            <a:off x="6555542" y="3894136"/>
            <a:ext cx="768908" cy="2480553"/>
          </a:xfrm>
          <a:prstGeom prst="parallelogram">
            <a:avLst>
              <a:gd name="adj" fmla="val 930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522514" y="1248228"/>
          <a:ext cx="8207829" cy="5354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124288" y="150921"/>
            <a:ext cx="87554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alt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деятельности </a:t>
            </a:r>
          </a:p>
          <a:p>
            <a:pPr algn="ctr"/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 каждом уровне образования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7" name="Picture 7" descr="http://www.marketplaceromania.ro/wp-content/uploads/2017/03/Fotolia_67365850_X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4614" y="715739"/>
            <a:ext cx="7148190" cy="48505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-1" y="0"/>
            <a:ext cx="96258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Горизонтальный свиток 3"/>
          <p:cNvSpPr/>
          <p:nvPr/>
        </p:nvSpPr>
        <p:spPr>
          <a:xfrm>
            <a:off x="1521069" y="0"/>
            <a:ext cx="2215662" cy="1345223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Цель  проекта</a:t>
            </a:r>
            <a:endParaRPr lang="ru-RU" b="1" dirty="0"/>
          </a:p>
        </p:txBody>
      </p:sp>
      <p:sp>
        <p:nvSpPr>
          <p:cNvPr id="6" name="Стрелка вниз 5"/>
          <p:cNvSpPr/>
          <p:nvPr/>
        </p:nvSpPr>
        <p:spPr>
          <a:xfrm>
            <a:off x="2031021" y="1248507"/>
            <a:ext cx="1204548" cy="157382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позволяет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достичь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661746" y="2681654"/>
            <a:ext cx="2013439" cy="1652953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Результаты   проекта</a:t>
            </a:r>
            <a:endParaRPr lang="ru-RU" b="1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6620608" y="2883877"/>
            <a:ext cx="2013439" cy="1081453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Контрольные точки</a:t>
            </a:r>
            <a:endParaRPr lang="ru-RU" b="1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1248507" y="5776547"/>
            <a:ext cx="2013439" cy="1081453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Члены </a:t>
            </a:r>
          </a:p>
          <a:p>
            <a:pPr algn="ctr"/>
            <a:r>
              <a:rPr lang="ru-RU" b="1" dirty="0" smtClean="0"/>
              <a:t>рабочей группы</a:t>
            </a:r>
            <a:endParaRPr lang="ru-RU" b="1" dirty="0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5644661" y="5565530"/>
            <a:ext cx="2013439" cy="1081453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Проектные работы </a:t>
            </a:r>
            <a:endParaRPr lang="ru-RU" b="1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3552092" y="5934807"/>
            <a:ext cx="1987061" cy="58029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выполняют</a:t>
            </a:r>
            <a:endParaRPr lang="ru-RU" b="1" dirty="0"/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3780691" y="2954216"/>
            <a:ext cx="2664071" cy="993530"/>
          </a:xfrm>
          <a:prstGeom prst="notch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контролируются через</a:t>
            </a:r>
            <a:endParaRPr lang="ru-RU" b="1" dirty="0"/>
          </a:p>
        </p:txBody>
      </p:sp>
      <p:sp>
        <p:nvSpPr>
          <p:cNvPr id="14" name="Стрелка вправо с вырезом 13"/>
          <p:cNvSpPr/>
          <p:nvPr/>
        </p:nvSpPr>
        <p:spPr>
          <a:xfrm rot="16200000">
            <a:off x="1573826" y="4396155"/>
            <a:ext cx="1696912" cy="1292468"/>
          </a:xfrm>
          <a:prstGeom prst="notch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600" b="1" dirty="0" smtClean="0"/>
              <a:t>Несут </a:t>
            </a:r>
            <a:r>
              <a:rPr lang="ru-RU" sz="1400" b="1" dirty="0" smtClean="0"/>
              <a:t>ответственность</a:t>
            </a:r>
            <a:endParaRPr lang="ru-RU" sz="1400" b="1" dirty="0"/>
          </a:p>
        </p:txBody>
      </p:sp>
      <p:sp>
        <p:nvSpPr>
          <p:cNvPr id="16" name="Стрелка вправо с вырезом 15"/>
          <p:cNvSpPr/>
          <p:nvPr/>
        </p:nvSpPr>
        <p:spPr>
          <a:xfrm rot="1738080">
            <a:off x="3490589" y="4468781"/>
            <a:ext cx="2286409" cy="818432"/>
          </a:xfrm>
          <a:prstGeom prst="notch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b="1" dirty="0" smtClean="0"/>
              <a:t>создают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3999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640" y="1194847"/>
            <a:ext cx="5663153" cy="566315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13955" y="2573766"/>
            <a:ext cx="31300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Интеграция возможностей учебной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внеучебной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деятельности.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56765" y="2810791"/>
            <a:ext cx="8180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6946" y="4101519"/>
            <a:ext cx="8180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27192" y="4122600"/>
            <a:ext cx="8180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dirty="0">
              <a:ln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98034" y="2764000"/>
            <a:ext cx="8180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ln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92593" y="1379327"/>
            <a:ext cx="8180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ln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63017" y="3996127"/>
            <a:ext cx="27490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Обмен знаниями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эффективными практиками.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7902" y="3677844"/>
            <a:ext cx="275262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Интеграция ресурсов учебно-развивающей, практико-ориентированной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семейно-феликсологической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среды.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9682" y="2766667"/>
            <a:ext cx="33559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Нацеленность на результат.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07868" y="1179386"/>
            <a:ext cx="42361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Направленность на достижение высоких стандартов качества профориентационной деятельности.</a:t>
            </a:r>
          </a:p>
        </p:txBody>
      </p:sp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704065" y="311085"/>
            <a:ext cx="7886700" cy="9992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принципы успешной реализации Концепции: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Прямая соединительная линия 68"/>
          <p:cNvCxnSpPr/>
          <p:nvPr/>
        </p:nvCxnSpPr>
        <p:spPr>
          <a:xfrm rot="16200000" flipH="1">
            <a:off x="537328" y="4279769"/>
            <a:ext cx="2394408" cy="3770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1781666" y="4364610"/>
            <a:ext cx="5901179" cy="1885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4105820" y="5009900"/>
            <a:ext cx="3303719" cy="1465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4269581" y="3090863"/>
            <a:ext cx="434579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16200000" flipH="1">
            <a:off x="5980065" y="4964458"/>
            <a:ext cx="3467441" cy="531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4" name="Прямоугольник 3"/>
          <p:cNvSpPr>
            <a:spLocks noChangeArrowheads="1"/>
          </p:cNvSpPr>
          <p:nvPr/>
        </p:nvSpPr>
        <p:spPr bwMode="auto">
          <a:xfrm>
            <a:off x="467917" y="130176"/>
            <a:ext cx="831651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ru-RU" altLang="ru-RU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Организационная структура 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деятельности 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 муниципальной образовательной системе города Челябинска 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56285" y="1493839"/>
            <a:ext cx="4105275" cy="6318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Комитет по делам образования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города Челябинска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3593306" y="47656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728097" y="2176464"/>
            <a:ext cx="9525" cy="61753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1979629" y="4873657"/>
            <a:ext cx="3487917" cy="3770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701541" y="3848396"/>
            <a:ext cx="1854994" cy="113347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Общеобразовательные организации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878932" y="5435600"/>
            <a:ext cx="2046685" cy="1042988"/>
          </a:xfrm>
          <a:prstGeom prst="rect">
            <a:avLst/>
          </a:prstGeom>
          <a:solidFill>
            <a:srgbClr val="FFFF00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Центры занятости населения города Челябинска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47541" y="3892256"/>
            <a:ext cx="1554956" cy="93345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Дошкольные образовательные организации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345723" y="5473700"/>
            <a:ext cx="1450731" cy="992188"/>
          </a:xfrm>
          <a:prstGeom prst="rect">
            <a:avLst/>
          </a:prstGeom>
          <a:solidFill>
            <a:srgbClr val="00B0F0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Предприятия и организации города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022306" y="5451231"/>
            <a:ext cx="1820036" cy="102345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Профессиональные образовательные организации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053136" y="3908836"/>
            <a:ext cx="2394040" cy="104023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организации дополнительного образования </a:t>
            </a:r>
          </a:p>
        </p:txBody>
      </p:sp>
      <p:cxnSp>
        <p:nvCxnSpPr>
          <p:cNvPr id="36" name="Прямая соединительная линия 35"/>
          <p:cNvCxnSpPr>
            <a:stCxn id="24" idx="3"/>
          </p:cNvCxnSpPr>
          <p:nvPr/>
        </p:nvCxnSpPr>
        <p:spPr>
          <a:xfrm flipV="1">
            <a:off x="4925617" y="5949950"/>
            <a:ext cx="450056" cy="714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719263" y="1751013"/>
            <a:ext cx="92630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>
            <a:off x="1242015" y="2246804"/>
            <a:ext cx="988913" cy="2273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>
            <a:off x="7173586" y="2230012"/>
            <a:ext cx="1041301" cy="392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760369" y="1736725"/>
            <a:ext cx="92511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1723292" y="6657975"/>
            <a:ext cx="5994340" cy="1538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758554" y="6118225"/>
            <a:ext cx="9525" cy="5461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24" idx="1"/>
          </p:cNvCxnSpPr>
          <p:nvPr/>
        </p:nvCxnSpPr>
        <p:spPr>
          <a:xfrm flipH="1">
            <a:off x="2047876" y="5956300"/>
            <a:ext cx="831056" cy="635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550069" y="5305426"/>
            <a:ext cx="1922860" cy="1198563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Образовательные  организации высшего образования </a:t>
            </a:r>
          </a:p>
        </p:txBody>
      </p:sp>
      <p:cxnSp>
        <p:nvCxnSpPr>
          <p:cNvPr id="138" name="Прямая соединительная линия 137"/>
          <p:cNvCxnSpPr/>
          <p:nvPr/>
        </p:nvCxnSpPr>
        <p:spPr>
          <a:xfrm flipV="1">
            <a:off x="6809002" y="5987562"/>
            <a:ext cx="224844" cy="52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 стрелкой 139"/>
          <p:cNvCxnSpPr/>
          <p:nvPr/>
        </p:nvCxnSpPr>
        <p:spPr>
          <a:xfrm>
            <a:off x="3668317" y="2174875"/>
            <a:ext cx="10715" cy="61753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2480945" y="2757686"/>
            <a:ext cx="2157044" cy="6318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МБУ ДПО  «Центр развития образования города Челябинска»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23210" y="2752726"/>
            <a:ext cx="1960394" cy="82946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работы 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МАУДО «ДПШ»</a:t>
            </a:r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94" y="1116623"/>
            <a:ext cx="1266092" cy="11957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0661" y="1098361"/>
            <a:ext cx="1055077" cy="11260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6" name="Прямоугольник 45"/>
          <p:cNvSpPr/>
          <p:nvPr/>
        </p:nvSpPr>
        <p:spPr>
          <a:xfrm>
            <a:off x="171376" y="2748259"/>
            <a:ext cx="2204179" cy="6318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МКУ «ЦОДОО»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  МКУ «ЦОДОО»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798423" y="2752626"/>
            <a:ext cx="2157044" cy="1027521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Психологические службы и ЦППМСП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ая прямоугольная выноска 3"/>
          <p:cNvSpPr/>
          <p:nvPr/>
        </p:nvSpPr>
        <p:spPr>
          <a:xfrm>
            <a:off x="4534363" y="1228824"/>
            <a:ext cx="3582943" cy="381598"/>
          </a:xfrm>
          <a:prstGeom prst="wedgeRoundRectCallout">
            <a:avLst>
              <a:gd name="adj1" fmla="val -57430"/>
              <a:gd name="adj2" fmla="val 10003"/>
              <a:gd name="adj3" fmla="val 16667"/>
            </a:avLst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мотивация  обучающихся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524254" y="1755188"/>
            <a:ext cx="3617435" cy="501805"/>
          </a:xfrm>
          <a:prstGeom prst="wedgeRoundRectCallout">
            <a:avLst>
              <a:gd name="adj1" fmla="val -57139"/>
              <a:gd name="adj2" fmla="val 8337"/>
              <a:gd name="adj3" fmla="val 16667"/>
            </a:avLst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индивидуальный образовательный маршрут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531234" y="5523081"/>
            <a:ext cx="3588638" cy="729573"/>
          </a:xfrm>
          <a:prstGeom prst="wedgeRoundRectCallout">
            <a:avLst>
              <a:gd name="adj1" fmla="val -56329"/>
              <a:gd name="adj2" fmla="val 10161"/>
              <a:gd name="adj3" fmla="val 16667"/>
            </a:avLst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мотивация педагогического сообщества к обеспечению высоких стандартов качества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569361" y="6285937"/>
            <a:ext cx="3557242" cy="440396"/>
          </a:xfrm>
          <a:prstGeom prst="wedgeRoundRectCallout">
            <a:avLst>
              <a:gd name="adj1" fmla="val -57816"/>
              <a:gd name="adj2" fmla="val 10271"/>
              <a:gd name="adj3" fmla="val 16667"/>
            </a:avLst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команда взаимного развития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538251" y="4870474"/>
            <a:ext cx="3557242" cy="602166"/>
          </a:xfrm>
          <a:prstGeom prst="wedgeRoundRectCallout">
            <a:avLst>
              <a:gd name="adj1" fmla="val -57269"/>
              <a:gd name="adj2" fmla="val 10271"/>
              <a:gd name="adj3" fmla="val 16667"/>
            </a:avLst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с внешней средой (социальное партнерство)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4550279" y="4354469"/>
            <a:ext cx="3559325" cy="446157"/>
          </a:xfrm>
          <a:prstGeom prst="wedgeRoundRectCallout">
            <a:avLst>
              <a:gd name="adj1" fmla="val -57410"/>
              <a:gd name="adj2" fmla="val 4345"/>
              <a:gd name="adj3" fmla="val 16667"/>
            </a:avLst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консультации детей и родителей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569740" y="3876414"/>
            <a:ext cx="3557239" cy="419021"/>
          </a:xfrm>
          <a:prstGeom prst="wedgeRoundRectCallout">
            <a:avLst>
              <a:gd name="adj1" fmla="val -57443"/>
              <a:gd name="adj2" fmla="val 6449"/>
              <a:gd name="adj3" fmla="val 16667"/>
            </a:avLst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профессиональные пробы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594889" y="3333605"/>
            <a:ext cx="3539100" cy="501802"/>
          </a:xfrm>
          <a:prstGeom prst="wedgeRoundRectCallout">
            <a:avLst>
              <a:gd name="adj1" fmla="val -58683"/>
              <a:gd name="adj2" fmla="val 4531"/>
              <a:gd name="adj3" fmla="val 16667"/>
            </a:avLst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диагностика сильных сторон ребенка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4585055" y="2876670"/>
            <a:ext cx="3582943" cy="381598"/>
          </a:xfrm>
          <a:prstGeom prst="wedgeRoundRectCallout">
            <a:avLst>
              <a:gd name="adj1" fmla="val -57430"/>
              <a:gd name="adj2" fmla="val 10003"/>
              <a:gd name="adj3" fmla="val 16667"/>
            </a:avLst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всестороннее развитие ребенка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4553435" y="2312232"/>
            <a:ext cx="3576061" cy="501805"/>
          </a:xfrm>
          <a:prstGeom prst="wedgeRoundRectCallout">
            <a:avLst>
              <a:gd name="adj1" fmla="val -57702"/>
              <a:gd name="adj2" fmla="val 8337"/>
              <a:gd name="adj3" fmla="val 16667"/>
            </a:avLst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качество обучения и воспитания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721004" y="0"/>
            <a:ext cx="7783552" cy="568712"/>
          </a:xfrm>
          <a:prstGeom prst="flowChartAlternateProcess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Успех  каждого ребенка в разных сферах деятельности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7607" y="1296595"/>
            <a:ext cx="3283622" cy="1349297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Среднее общее образование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Исследовательская проектная деятельность : ребенок +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наставник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18356" y="2719490"/>
            <a:ext cx="3331750" cy="156117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Основное общее образование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Профессиональные пробы: ребенок +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консультант по профориентационной деятельности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8732" y="4428206"/>
            <a:ext cx="3322123" cy="798311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Начальное общее образование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87955" y="5503773"/>
            <a:ext cx="3362150" cy="74713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исследовательская деятельность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Левая фигурная скобка 18"/>
          <p:cNvSpPr/>
          <p:nvPr/>
        </p:nvSpPr>
        <p:spPr>
          <a:xfrm>
            <a:off x="0" y="1225107"/>
            <a:ext cx="981307" cy="5464097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1250462"/>
            <a:ext cx="412595" cy="5397190"/>
          </a:xfrm>
          <a:prstGeom prst="roundRect">
            <a:avLst/>
          </a:prstGeom>
          <a:solidFill>
            <a:srgbClr val="D522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Дополнительное  образование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Левая фигурная скобка 20"/>
          <p:cNvSpPr/>
          <p:nvPr/>
        </p:nvSpPr>
        <p:spPr>
          <a:xfrm rot="10800000">
            <a:off x="7768057" y="1237122"/>
            <a:ext cx="981307" cy="5467815"/>
          </a:xfrm>
          <a:prstGeom prst="leftBrac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519649" y="1315845"/>
            <a:ext cx="412595" cy="538603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компетенций  будущего  обучающихся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верх 26"/>
          <p:cNvSpPr/>
          <p:nvPr/>
        </p:nvSpPr>
        <p:spPr>
          <a:xfrm>
            <a:off x="3589916" y="555193"/>
            <a:ext cx="1196502" cy="6099243"/>
          </a:xfrm>
          <a:prstGeom prst="upArrow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профориентация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95073" y="29184"/>
            <a:ext cx="2830229" cy="949161"/>
            <a:chOff x="195072" y="29184"/>
            <a:chExt cx="2684315" cy="949161"/>
          </a:xfrm>
        </p:grpSpPr>
        <p:pic>
          <p:nvPicPr>
            <p:cNvPr id="5" name="Picture 2" descr="http://www.chel-edu.ru/pic/design/logo_new2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5072" y="187769"/>
              <a:ext cx="1905000" cy="790576"/>
            </a:xfrm>
            <a:prstGeom prst="rect">
              <a:avLst/>
            </a:prstGeom>
            <a:noFill/>
          </p:spPr>
        </p:pic>
        <p:grpSp>
          <p:nvGrpSpPr>
            <p:cNvPr id="6" name="Группа 12"/>
            <p:cNvGrpSpPr/>
            <p:nvPr/>
          </p:nvGrpSpPr>
          <p:grpSpPr>
            <a:xfrm>
              <a:off x="856033" y="29184"/>
              <a:ext cx="2023354" cy="749027"/>
              <a:chOff x="856033" y="29184"/>
              <a:chExt cx="2023354" cy="749027"/>
            </a:xfrm>
          </p:grpSpPr>
          <p:sp>
            <p:nvSpPr>
              <p:cNvPr id="7" name="Блок-схема: альтернативный процесс 6"/>
              <p:cNvSpPr/>
              <p:nvPr/>
            </p:nvSpPr>
            <p:spPr>
              <a:xfrm>
                <a:off x="856033" y="29184"/>
                <a:ext cx="2023354" cy="505838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 smtClean="0">
                    <a:solidFill>
                      <a:schemeClr val="accent5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Комитет</a:t>
                </a:r>
              </a:p>
              <a:p>
                <a:pPr algn="ctr"/>
                <a:r>
                  <a:rPr lang="ru-RU" sz="1400" b="1" dirty="0" smtClean="0">
                    <a:solidFill>
                      <a:schemeClr val="accent5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по делам образования</a:t>
                </a:r>
                <a:endParaRPr lang="ru-RU" sz="1400" b="1" dirty="0">
                  <a:solidFill>
                    <a:schemeClr val="accent5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Блок-схема: альтернативный процесс 7"/>
              <p:cNvSpPr/>
              <p:nvPr/>
            </p:nvSpPr>
            <p:spPr>
              <a:xfrm>
                <a:off x="904672" y="573930"/>
                <a:ext cx="1828800" cy="204281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 smtClean="0">
                    <a:solidFill>
                      <a:schemeClr val="accent5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города Челябинска</a:t>
                </a:r>
                <a:endParaRPr lang="ru-RU" sz="1400" b="1" dirty="0">
                  <a:solidFill>
                    <a:schemeClr val="accent5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885215" y="535021"/>
                <a:ext cx="1916350" cy="9728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/>
          <p:cNvSpPr txBox="1"/>
          <p:nvPr/>
        </p:nvSpPr>
        <p:spPr>
          <a:xfrm>
            <a:off x="3369968" y="305449"/>
            <a:ext cx="3286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результаты: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组合 141"/>
          <p:cNvGrpSpPr/>
          <p:nvPr/>
        </p:nvGrpSpPr>
        <p:grpSpPr>
          <a:xfrm>
            <a:off x="125060" y="486516"/>
            <a:ext cx="2232000" cy="4932000"/>
            <a:chOff x="1318582" y="1445159"/>
            <a:chExt cx="2037393" cy="4911035"/>
          </a:xfrm>
        </p:grpSpPr>
        <p:sp>
          <p:nvSpPr>
            <p:cNvPr id="12" name="直角三角形 142"/>
            <p:cNvSpPr/>
            <p:nvPr/>
          </p:nvSpPr>
          <p:spPr>
            <a:xfrm flipV="1">
              <a:off x="1731963" y="5491030"/>
              <a:ext cx="1624012" cy="579567"/>
            </a:xfrm>
            <a:prstGeom prst="rtTriangle">
              <a:avLst/>
            </a:prstGeom>
            <a:gradFill>
              <a:gsLst>
                <a:gs pos="60000">
                  <a:srgbClr val="797979">
                    <a:alpha val="34000"/>
                  </a:srgbClr>
                </a:gs>
                <a:gs pos="100000">
                  <a:schemeClr val="tx1">
                    <a:alpha val="31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直角三角形 143"/>
            <p:cNvSpPr/>
            <p:nvPr/>
          </p:nvSpPr>
          <p:spPr>
            <a:xfrm>
              <a:off x="1725613" y="1760538"/>
              <a:ext cx="1454903" cy="526353"/>
            </a:xfrm>
            <a:prstGeom prst="rtTriangle">
              <a:avLst/>
            </a:prstGeom>
            <a:gradFill>
              <a:gsLst>
                <a:gs pos="49000">
                  <a:srgbClr val="797979">
                    <a:alpha val="30000"/>
                  </a:srgbClr>
                </a:gs>
                <a:gs pos="100000">
                  <a:schemeClr val="tx1">
                    <a:alpha val="29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同侧圆角矩形 144"/>
            <p:cNvSpPr/>
            <p:nvPr/>
          </p:nvSpPr>
          <p:spPr>
            <a:xfrm rot="16200000">
              <a:off x="541305" y="3041940"/>
              <a:ext cx="3272027" cy="1717474"/>
            </a:xfrm>
            <a:prstGeom prst="round2SameRect">
              <a:avLst>
                <a:gd name="adj1" fmla="val 23877"/>
                <a:gd name="adj2" fmla="val 0"/>
              </a:avLst>
            </a:prstGeom>
            <a:gradFill flip="none" rotWithShape="1">
              <a:gsLst>
                <a:gs pos="0">
                  <a:srgbClr val="E87071"/>
                </a:gs>
                <a:gs pos="100000">
                  <a:srgbClr val="E03C3C"/>
                </a:gs>
              </a:gsLst>
              <a:lin ang="8100000" scaled="1"/>
              <a:tileRect/>
            </a:gradFill>
            <a:ln w="15875">
              <a:gradFill flip="none" rotWithShape="1">
                <a:gsLst>
                  <a:gs pos="49000">
                    <a:srgbClr val="E87071"/>
                  </a:gs>
                  <a:gs pos="0">
                    <a:srgbClr val="F5C3C3"/>
                  </a:gs>
                  <a:gs pos="100000">
                    <a:srgbClr val="D72323"/>
                  </a:gs>
                </a:gsLst>
                <a:lin ang="81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5" name="图片 145"/>
            <p:cNvPicPr>
              <a:picLocks noChangeAspect="1"/>
            </p:cNvPicPr>
            <p:nvPr/>
          </p:nvPicPr>
          <p:blipFill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H="1">
              <a:off x="475221" y="3782802"/>
              <a:ext cx="4911035" cy="235749"/>
            </a:xfrm>
            <a:prstGeom prst="rect">
              <a:avLst/>
            </a:prstGeom>
          </p:spPr>
        </p:pic>
      </p:grpSp>
      <p:grpSp>
        <p:nvGrpSpPr>
          <p:cNvPr id="16" name="组合 146"/>
          <p:cNvGrpSpPr/>
          <p:nvPr/>
        </p:nvGrpSpPr>
        <p:grpSpPr>
          <a:xfrm>
            <a:off x="1731264" y="1063314"/>
            <a:ext cx="2334781" cy="4932000"/>
            <a:chOff x="1224762" y="1445159"/>
            <a:chExt cx="2131213" cy="4911035"/>
          </a:xfrm>
        </p:grpSpPr>
        <p:sp>
          <p:nvSpPr>
            <p:cNvPr id="17" name="直角三角形 147"/>
            <p:cNvSpPr/>
            <p:nvPr/>
          </p:nvSpPr>
          <p:spPr>
            <a:xfrm flipV="1">
              <a:off x="1731963" y="5491030"/>
              <a:ext cx="1624012" cy="579567"/>
            </a:xfrm>
            <a:prstGeom prst="rtTriangle">
              <a:avLst/>
            </a:prstGeom>
            <a:gradFill>
              <a:gsLst>
                <a:gs pos="60000">
                  <a:srgbClr val="797979">
                    <a:alpha val="34000"/>
                  </a:srgbClr>
                </a:gs>
                <a:gs pos="100000">
                  <a:schemeClr val="tx1">
                    <a:alpha val="31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直角三角形 148"/>
            <p:cNvSpPr/>
            <p:nvPr/>
          </p:nvSpPr>
          <p:spPr>
            <a:xfrm>
              <a:off x="1725613" y="1760538"/>
              <a:ext cx="1454903" cy="526353"/>
            </a:xfrm>
            <a:prstGeom prst="rtTriangle">
              <a:avLst/>
            </a:prstGeom>
            <a:gradFill>
              <a:gsLst>
                <a:gs pos="49000">
                  <a:srgbClr val="797979">
                    <a:alpha val="30000"/>
                  </a:srgbClr>
                </a:gs>
                <a:gs pos="100000">
                  <a:schemeClr val="tx1">
                    <a:alpha val="29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同侧圆角矩形 149"/>
            <p:cNvSpPr/>
            <p:nvPr/>
          </p:nvSpPr>
          <p:spPr>
            <a:xfrm rot="16200000">
              <a:off x="494395" y="2995030"/>
              <a:ext cx="3272027" cy="1811293"/>
            </a:xfrm>
            <a:prstGeom prst="round2SameRect">
              <a:avLst>
                <a:gd name="adj1" fmla="val 23877"/>
                <a:gd name="adj2" fmla="val 0"/>
              </a:avLst>
            </a:prstGeom>
            <a:gradFill flip="none" rotWithShape="1">
              <a:gsLst>
                <a:gs pos="0">
                  <a:srgbClr val="FFC671"/>
                </a:gs>
                <a:gs pos="100000">
                  <a:srgbClr val="FF9B09"/>
                </a:gs>
              </a:gsLst>
              <a:lin ang="8100000" scaled="1"/>
              <a:tileRect/>
            </a:gradFill>
            <a:ln w="15875">
              <a:gradFill flip="none" rotWithShape="1">
                <a:gsLst>
                  <a:gs pos="50000">
                    <a:srgbClr val="F3B65D"/>
                  </a:gs>
                  <a:gs pos="0">
                    <a:srgbClr val="FFE3B9"/>
                  </a:gs>
                  <a:gs pos="100000">
                    <a:srgbClr val="E68900"/>
                  </a:gs>
                </a:gsLst>
                <a:lin ang="81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" name="图片 150"/>
            <p:cNvPicPr>
              <a:picLocks noChangeAspect="1"/>
            </p:cNvPicPr>
            <p:nvPr/>
          </p:nvPicPr>
          <p:blipFill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H="1">
              <a:off x="475221" y="3782802"/>
              <a:ext cx="4911035" cy="235749"/>
            </a:xfrm>
            <a:prstGeom prst="rect">
              <a:avLst/>
            </a:prstGeom>
          </p:spPr>
        </p:pic>
      </p:grpSp>
      <p:grpSp>
        <p:nvGrpSpPr>
          <p:cNvPr id="21" name="组合 151"/>
          <p:cNvGrpSpPr/>
          <p:nvPr/>
        </p:nvGrpSpPr>
        <p:grpSpPr>
          <a:xfrm>
            <a:off x="3279649" y="1522252"/>
            <a:ext cx="2376385" cy="4932000"/>
            <a:chOff x="1186786" y="1445159"/>
            <a:chExt cx="2169189" cy="4911035"/>
          </a:xfrm>
        </p:grpSpPr>
        <p:sp>
          <p:nvSpPr>
            <p:cNvPr id="22" name="直角三角形 152"/>
            <p:cNvSpPr/>
            <p:nvPr/>
          </p:nvSpPr>
          <p:spPr>
            <a:xfrm flipV="1">
              <a:off x="1731963" y="5491030"/>
              <a:ext cx="1624012" cy="579567"/>
            </a:xfrm>
            <a:prstGeom prst="rtTriangle">
              <a:avLst/>
            </a:prstGeom>
            <a:gradFill>
              <a:gsLst>
                <a:gs pos="60000">
                  <a:srgbClr val="797979">
                    <a:alpha val="34000"/>
                  </a:srgbClr>
                </a:gs>
                <a:gs pos="100000">
                  <a:schemeClr val="tx1">
                    <a:alpha val="31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直角三角形 153"/>
            <p:cNvSpPr/>
            <p:nvPr/>
          </p:nvSpPr>
          <p:spPr>
            <a:xfrm>
              <a:off x="1725613" y="1760538"/>
              <a:ext cx="1454903" cy="526353"/>
            </a:xfrm>
            <a:prstGeom prst="rtTriangle">
              <a:avLst/>
            </a:prstGeom>
            <a:gradFill>
              <a:gsLst>
                <a:gs pos="49000">
                  <a:srgbClr val="797979">
                    <a:alpha val="30000"/>
                  </a:srgbClr>
                </a:gs>
                <a:gs pos="100000">
                  <a:schemeClr val="tx1">
                    <a:alpha val="29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同侧圆角矩形 154"/>
            <p:cNvSpPr/>
            <p:nvPr/>
          </p:nvSpPr>
          <p:spPr>
            <a:xfrm rot="16200000">
              <a:off x="475407" y="2976041"/>
              <a:ext cx="3272027" cy="1849270"/>
            </a:xfrm>
            <a:prstGeom prst="round2SameRect">
              <a:avLst>
                <a:gd name="adj1" fmla="val 23877"/>
                <a:gd name="adj2" fmla="val 0"/>
              </a:avLst>
            </a:prstGeom>
            <a:gradFill flip="none" rotWithShape="1">
              <a:gsLst>
                <a:gs pos="0">
                  <a:srgbClr val="01C4D9"/>
                </a:gs>
                <a:gs pos="100000">
                  <a:srgbClr val="0194A3"/>
                </a:gs>
              </a:gsLst>
              <a:lin ang="8100000" scaled="1"/>
              <a:tileRect/>
            </a:gradFill>
            <a:ln w="15875">
              <a:gradFill flip="none" rotWithShape="1">
                <a:gsLst>
                  <a:gs pos="49000">
                    <a:srgbClr val="5DBAC4"/>
                  </a:gs>
                  <a:gs pos="0">
                    <a:srgbClr val="B9F8FF"/>
                  </a:gs>
                  <a:gs pos="100000">
                    <a:srgbClr val="017C89"/>
                  </a:gs>
                </a:gsLst>
                <a:lin ang="81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5" name="图片 155"/>
            <p:cNvPicPr>
              <a:picLocks noChangeAspect="1"/>
            </p:cNvPicPr>
            <p:nvPr/>
          </p:nvPicPr>
          <p:blipFill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H="1">
              <a:off x="475221" y="3782802"/>
              <a:ext cx="4911035" cy="235749"/>
            </a:xfrm>
            <a:prstGeom prst="rect">
              <a:avLst/>
            </a:prstGeom>
          </p:spPr>
        </p:pic>
      </p:grpSp>
      <p:grpSp>
        <p:nvGrpSpPr>
          <p:cNvPr id="26" name="组合 156"/>
          <p:cNvGrpSpPr/>
          <p:nvPr/>
        </p:nvGrpSpPr>
        <p:grpSpPr>
          <a:xfrm>
            <a:off x="4936201" y="1926000"/>
            <a:ext cx="2340001" cy="4932000"/>
            <a:chOff x="1318581" y="1445159"/>
            <a:chExt cx="2037394" cy="4911035"/>
          </a:xfrm>
        </p:grpSpPr>
        <p:sp>
          <p:nvSpPr>
            <p:cNvPr id="27" name="直角三角形 157"/>
            <p:cNvSpPr/>
            <p:nvPr/>
          </p:nvSpPr>
          <p:spPr>
            <a:xfrm flipV="1">
              <a:off x="1731963" y="5491030"/>
              <a:ext cx="1624012" cy="579567"/>
            </a:xfrm>
            <a:prstGeom prst="rtTriangle">
              <a:avLst/>
            </a:prstGeom>
            <a:gradFill>
              <a:gsLst>
                <a:gs pos="60000">
                  <a:srgbClr val="797979">
                    <a:alpha val="34000"/>
                  </a:srgbClr>
                </a:gs>
                <a:gs pos="100000">
                  <a:schemeClr val="tx1">
                    <a:alpha val="31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直角三角形 158"/>
            <p:cNvSpPr/>
            <p:nvPr/>
          </p:nvSpPr>
          <p:spPr>
            <a:xfrm>
              <a:off x="1725613" y="1760538"/>
              <a:ext cx="1454903" cy="526353"/>
            </a:xfrm>
            <a:prstGeom prst="rtTriangle">
              <a:avLst/>
            </a:prstGeom>
            <a:gradFill>
              <a:gsLst>
                <a:gs pos="49000">
                  <a:srgbClr val="797979">
                    <a:alpha val="30000"/>
                  </a:srgbClr>
                </a:gs>
                <a:gs pos="100000">
                  <a:schemeClr val="tx1">
                    <a:alpha val="29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同侧圆角矩形 159"/>
            <p:cNvSpPr/>
            <p:nvPr/>
          </p:nvSpPr>
          <p:spPr>
            <a:xfrm rot="16200000">
              <a:off x="590858" y="2992386"/>
              <a:ext cx="3272027" cy="1816581"/>
            </a:xfrm>
            <a:prstGeom prst="round2SameRect">
              <a:avLst>
                <a:gd name="adj1" fmla="val 23877"/>
                <a:gd name="adj2" fmla="val 0"/>
              </a:avLst>
            </a:prstGeom>
            <a:gradFill flip="none" rotWithShape="1">
              <a:gsLst>
                <a:gs pos="0">
                  <a:srgbClr val="00E2BC"/>
                </a:gs>
                <a:gs pos="100000">
                  <a:srgbClr val="00967D"/>
                </a:gs>
              </a:gsLst>
              <a:lin ang="8100000" scaled="1"/>
              <a:tileRect/>
            </a:gradFill>
            <a:ln w="15875">
              <a:gradFill flip="none" rotWithShape="1">
                <a:gsLst>
                  <a:gs pos="49000">
                    <a:srgbClr val="00C4A3"/>
                  </a:gs>
                  <a:gs pos="0">
                    <a:srgbClr val="09FFD6"/>
                  </a:gs>
                  <a:gs pos="100000">
                    <a:srgbClr val="007E69"/>
                  </a:gs>
                </a:gsLst>
                <a:lin ang="81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0" name="图片 160"/>
            <p:cNvPicPr>
              <a:picLocks noChangeAspect="1"/>
            </p:cNvPicPr>
            <p:nvPr/>
          </p:nvPicPr>
          <p:blipFill rotWithShape="1">
            <a:blip r:embed="rId5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2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H="1">
              <a:off x="475221" y="3782802"/>
              <a:ext cx="4911035" cy="235749"/>
            </a:xfrm>
            <a:prstGeom prst="rect">
              <a:avLst/>
            </a:prstGeom>
          </p:spPr>
        </p:pic>
      </p:grpSp>
      <p:grpSp>
        <p:nvGrpSpPr>
          <p:cNvPr id="31" name="组合 161"/>
          <p:cNvGrpSpPr/>
          <p:nvPr/>
        </p:nvGrpSpPr>
        <p:grpSpPr>
          <a:xfrm>
            <a:off x="366353" y="1406428"/>
            <a:ext cx="505896" cy="600164"/>
            <a:chOff x="4560808" y="1584759"/>
            <a:chExt cx="674440" cy="800403"/>
          </a:xfrm>
        </p:grpSpPr>
        <p:sp>
          <p:nvSpPr>
            <p:cNvPr id="32" name="椭圆 162"/>
            <p:cNvSpPr/>
            <p:nvPr/>
          </p:nvSpPr>
          <p:spPr>
            <a:xfrm>
              <a:off x="4560808" y="1618057"/>
              <a:ext cx="674440" cy="6744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2225">
              <a:gradFill flip="none" rotWithShape="1">
                <a:gsLst>
                  <a:gs pos="0">
                    <a:srgbClr val="D12121"/>
                  </a:gs>
                  <a:gs pos="100000">
                    <a:srgbClr val="F0A6A6"/>
                  </a:gs>
                </a:gsLst>
                <a:lin ang="2700000" scaled="1"/>
                <a:tileRect/>
              </a:gradFill>
            </a:ln>
            <a:effectLst>
              <a:innerShdw blurRad="63500" dist="25400" dir="13500000">
                <a:prstClr val="black">
                  <a:alpha val="50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文本框 63"/>
            <p:cNvSpPr txBox="1"/>
            <p:nvPr/>
          </p:nvSpPr>
          <p:spPr>
            <a:xfrm>
              <a:off x="4619487" y="1584759"/>
              <a:ext cx="561699" cy="800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300" dirty="0">
                <a:solidFill>
                  <a:srgbClr val="E8707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组合 164"/>
          <p:cNvGrpSpPr/>
          <p:nvPr/>
        </p:nvGrpSpPr>
        <p:grpSpPr>
          <a:xfrm>
            <a:off x="2151114" y="2106936"/>
            <a:ext cx="505896" cy="600164"/>
            <a:chOff x="6197474" y="2097937"/>
            <a:chExt cx="674440" cy="800405"/>
          </a:xfrm>
        </p:grpSpPr>
        <p:sp>
          <p:nvSpPr>
            <p:cNvPr id="35" name="椭圆 165"/>
            <p:cNvSpPr/>
            <p:nvPr/>
          </p:nvSpPr>
          <p:spPr>
            <a:xfrm>
              <a:off x="6197474" y="2139438"/>
              <a:ext cx="674440" cy="6744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2225">
              <a:gradFill flip="none" rotWithShape="1">
                <a:gsLst>
                  <a:gs pos="0">
                    <a:srgbClr val="FFA41F"/>
                  </a:gs>
                  <a:gs pos="100000">
                    <a:srgbClr val="FFD597"/>
                  </a:gs>
                </a:gsLst>
                <a:lin ang="2700000" scaled="1"/>
                <a:tileRect/>
              </a:gradFill>
            </a:ln>
            <a:effectLst>
              <a:innerShdw blurRad="63500" dist="25400" dir="13500000">
                <a:prstClr val="black">
                  <a:alpha val="50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文本框 64"/>
            <p:cNvSpPr txBox="1"/>
            <p:nvPr/>
          </p:nvSpPr>
          <p:spPr>
            <a:xfrm>
              <a:off x="6253844" y="2097937"/>
              <a:ext cx="561699" cy="800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300" dirty="0">
                <a:solidFill>
                  <a:srgbClr val="FFB8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7" name="组合 167"/>
          <p:cNvGrpSpPr/>
          <p:nvPr/>
        </p:nvGrpSpPr>
        <p:grpSpPr>
          <a:xfrm>
            <a:off x="3706064" y="2466976"/>
            <a:ext cx="505896" cy="600164"/>
            <a:chOff x="7768088" y="2579617"/>
            <a:chExt cx="674440" cy="800403"/>
          </a:xfrm>
        </p:grpSpPr>
        <p:sp>
          <p:nvSpPr>
            <p:cNvPr id="38" name="椭圆 168"/>
            <p:cNvSpPr/>
            <p:nvPr/>
          </p:nvSpPr>
          <p:spPr>
            <a:xfrm>
              <a:off x="7768088" y="2614418"/>
              <a:ext cx="674440" cy="6744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2225">
              <a:gradFill flip="none" rotWithShape="1">
                <a:gsLst>
                  <a:gs pos="0">
                    <a:srgbClr val="019DAD"/>
                  </a:gs>
                  <a:gs pos="100000">
                    <a:srgbClr val="2AEAFE"/>
                  </a:gs>
                </a:gsLst>
                <a:lin ang="2700000" scaled="1"/>
                <a:tileRect/>
              </a:gradFill>
            </a:ln>
            <a:effectLst>
              <a:innerShdw blurRad="63500" dist="25400" dir="13500000">
                <a:prstClr val="black">
                  <a:alpha val="50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文本框 65"/>
            <p:cNvSpPr txBox="1"/>
            <p:nvPr/>
          </p:nvSpPr>
          <p:spPr>
            <a:xfrm>
              <a:off x="7834075" y="2579617"/>
              <a:ext cx="561699" cy="800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300" dirty="0">
                <a:solidFill>
                  <a:srgbClr val="01ACB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0" name="组合 170"/>
          <p:cNvGrpSpPr/>
          <p:nvPr/>
        </p:nvGrpSpPr>
        <p:grpSpPr>
          <a:xfrm>
            <a:off x="5146224" y="2851116"/>
            <a:ext cx="505896" cy="600164"/>
            <a:chOff x="9372478" y="3041339"/>
            <a:chExt cx="674440" cy="800403"/>
          </a:xfrm>
        </p:grpSpPr>
        <p:sp>
          <p:nvSpPr>
            <p:cNvPr id="41" name="椭圆 171"/>
            <p:cNvSpPr/>
            <p:nvPr/>
          </p:nvSpPr>
          <p:spPr>
            <a:xfrm>
              <a:off x="9372478" y="3094380"/>
              <a:ext cx="674440" cy="6744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2225">
              <a:gradFill flip="none" rotWithShape="1">
                <a:gsLst>
                  <a:gs pos="0">
                    <a:srgbClr val="00AC8F"/>
                  </a:gs>
                  <a:gs pos="100000">
                    <a:srgbClr val="11FFD7"/>
                  </a:gs>
                </a:gsLst>
                <a:lin ang="2700000" scaled="1"/>
                <a:tileRect/>
              </a:gradFill>
            </a:ln>
            <a:effectLst>
              <a:innerShdw blurRad="63500" dist="25400" dir="13500000">
                <a:prstClr val="black">
                  <a:alpha val="50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文本框 66"/>
            <p:cNvSpPr txBox="1"/>
            <p:nvPr/>
          </p:nvSpPr>
          <p:spPr>
            <a:xfrm>
              <a:off x="9428848" y="3041339"/>
              <a:ext cx="561699" cy="800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300" dirty="0">
                <a:solidFill>
                  <a:srgbClr val="00AF9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3" name="组合 173"/>
          <p:cNvGrpSpPr/>
          <p:nvPr/>
        </p:nvGrpSpPr>
        <p:grpSpPr>
          <a:xfrm>
            <a:off x="1107354" y="1461142"/>
            <a:ext cx="363746" cy="357291"/>
            <a:chOff x="5037571" y="856343"/>
            <a:chExt cx="715006" cy="702571"/>
          </a:xfrm>
        </p:grpSpPr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Freeform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7" name="文本框 129"/>
          <p:cNvSpPr txBox="1"/>
          <p:nvPr/>
        </p:nvSpPr>
        <p:spPr>
          <a:xfrm>
            <a:off x="0" y="2192056"/>
            <a:ext cx="17978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Обеспеченность процесса принятия обучающимися решения о выборе будущей сферы деятельности</a:t>
            </a:r>
            <a:endParaRPr lang="zh-CN" altLang="en-US" sz="1600" dirty="0"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48" name="文本框 129"/>
          <p:cNvSpPr txBox="1"/>
          <p:nvPr/>
        </p:nvSpPr>
        <p:spPr>
          <a:xfrm>
            <a:off x="1701187" y="2712902"/>
            <a:ext cx="16399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Готовность педагогических работников на качественно высоком уровне осуществлять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профориентаци-онную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работу с обучающимися</a:t>
            </a:r>
            <a:endParaRPr lang="zh-CN" altLang="en-US" sz="1600" dirty="0"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49" name="文本框 129"/>
          <p:cNvSpPr txBox="1"/>
          <p:nvPr/>
        </p:nvSpPr>
        <p:spPr>
          <a:xfrm>
            <a:off x="3234124" y="2961922"/>
            <a:ext cx="175097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 Эффективно действующая система экспертного, консультационного и научно-методического сопровождения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профориентацион-ной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деятельности</a:t>
            </a:r>
            <a:endParaRPr lang="zh-CN" altLang="en-US" sz="1500" dirty="0"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grpSp>
        <p:nvGrpSpPr>
          <p:cNvPr id="50" name="组合 156"/>
          <p:cNvGrpSpPr/>
          <p:nvPr/>
        </p:nvGrpSpPr>
        <p:grpSpPr>
          <a:xfrm>
            <a:off x="7046755" y="2727405"/>
            <a:ext cx="2232000" cy="4932000"/>
            <a:chOff x="1318582" y="1445159"/>
            <a:chExt cx="2037393" cy="4911035"/>
          </a:xfrm>
        </p:grpSpPr>
        <p:sp>
          <p:nvSpPr>
            <p:cNvPr id="51" name="直角三角形 157"/>
            <p:cNvSpPr/>
            <p:nvPr/>
          </p:nvSpPr>
          <p:spPr>
            <a:xfrm flipV="1">
              <a:off x="1731963" y="5491030"/>
              <a:ext cx="1624012" cy="579567"/>
            </a:xfrm>
            <a:prstGeom prst="rtTriangle">
              <a:avLst/>
            </a:prstGeom>
            <a:gradFill>
              <a:gsLst>
                <a:gs pos="60000">
                  <a:srgbClr val="797979">
                    <a:alpha val="34000"/>
                  </a:srgbClr>
                </a:gs>
                <a:gs pos="100000">
                  <a:schemeClr val="tx1">
                    <a:alpha val="31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直角三角形 158"/>
            <p:cNvSpPr/>
            <p:nvPr/>
          </p:nvSpPr>
          <p:spPr>
            <a:xfrm>
              <a:off x="1725613" y="1760538"/>
              <a:ext cx="1454903" cy="526353"/>
            </a:xfrm>
            <a:prstGeom prst="rtTriangle">
              <a:avLst/>
            </a:prstGeom>
            <a:gradFill>
              <a:gsLst>
                <a:gs pos="49000">
                  <a:srgbClr val="797979">
                    <a:alpha val="30000"/>
                  </a:srgbClr>
                </a:gs>
                <a:gs pos="100000">
                  <a:schemeClr val="tx1">
                    <a:alpha val="29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同侧圆角矩形 159"/>
            <p:cNvSpPr/>
            <p:nvPr/>
          </p:nvSpPr>
          <p:spPr>
            <a:xfrm rot="16200000">
              <a:off x="541305" y="3041940"/>
              <a:ext cx="3272027" cy="1717474"/>
            </a:xfrm>
            <a:prstGeom prst="round2SameRect">
              <a:avLst>
                <a:gd name="adj1" fmla="val 23877"/>
                <a:gd name="adj2" fmla="val 0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54" name="图片 160"/>
            <p:cNvPicPr>
              <a:picLocks noChangeAspect="1"/>
            </p:cNvPicPr>
            <p:nvPr/>
          </p:nvPicPr>
          <p:blipFill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H="1">
              <a:off x="475221" y="3782802"/>
              <a:ext cx="4911035" cy="235749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55" name="组合 170"/>
          <p:cNvGrpSpPr/>
          <p:nvPr/>
        </p:nvGrpSpPr>
        <p:grpSpPr>
          <a:xfrm>
            <a:off x="7133935" y="3592993"/>
            <a:ext cx="505896" cy="600164"/>
            <a:chOff x="9372478" y="3041339"/>
            <a:chExt cx="674440" cy="800403"/>
          </a:xfrm>
        </p:grpSpPr>
        <p:sp>
          <p:nvSpPr>
            <p:cNvPr id="56" name="椭圆 171"/>
            <p:cNvSpPr/>
            <p:nvPr/>
          </p:nvSpPr>
          <p:spPr>
            <a:xfrm>
              <a:off x="9372478" y="3094380"/>
              <a:ext cx="674440" cy="6744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2225">
              <a:noFill/>
            </a:ln>
            <a:effectLst>
              <a:innerShdw blurRad="63500" dist="25400" dir="13500000">
                <a:prstClr val="black">
                  <a:alpha val="50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文本框 66"/>
            <p:cNvSpPr txBox="1"/>
            <p:nvPr/>
          </p:nvSpPr>
          <p:spPr>
            <a:xfrm>
              <a:off x="9428848" y="3041339"/>
              <a:ext cx="561699" cy="8004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300" dirty="0">
                <a:solidFill>
                  <a:srgbClr val="00AF9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8" name="文本框 129"/>
          <p:cNvSpPr txBox="1"/>
          <p:nvPr/>
        </p:nvSpPr>
        <p:spPr>
          <a:xfrm>
            <a:off x="7035724" y="4420055"/>
            <a:ext cx="1877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Развивающаяся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эффективно действующая система социального партнерства</a:t>
            </a:r>
            <a:endParaRPr lang="zh-CN" altLang="en-US" sz="1600" dirty="0"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grpSp>
        <p:nvGrpSpPr>
          <p:cNvPr id="59" name="组合 141"/>
          <p:cNvGrpSpPr/>
          <p:nvPr/>
        </p:nvGrpSpPr>
        <p:grpSpPr>
          <a:xfrm>
            <a:off x="7041842" y="-273048"/>
            <a:ext cx="2331526" cy="4328458"/>
            <a:chOff x="1438880" y="1760538"/>
            <a:chExt cx="1917095" cy="4310059"/>
          </a:xfrm>
        </p:grpSpPr>
        <p:sp>
          <p:nvSpPr>
            <p:cNvPr id="60" name="直角三角形 142"/>
            <p:cNvSpPr/>
            <p:nvPr/>
          </p:nvSpPr>
          <p:spPr>
            <a:xfrm flipV="1">
              <a:off x="1731963" y="5491030"/>
              <a:ext cx="1624012" cy="579567"/>
            </a:xfrm>
            <a:prstGeom prst="rtTriangle">
              <a:avLst/>
            </a:prstGeom>
            <a:gradFill>
              <a:gsLst>
                <a:gs pos="60000">
                  <a:srgbClr val="797979">
                    <a:alpha val="34000"/>
                  </a:srgbClr>
                </a:gs>
                <a:gs pos="100000">
                  <a:schemeClr val="tx1">
                    <a:alpha val="31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solidFill>
                <a:srgbClr val="7AD0E1"/>
              </a:solidFill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直角三角形 143"/>
            <p:cNvSpPr/>
            <p:nvPr/>
          </p:nvSpPr>
          <p:spPr>
            <a:xfrm>
              <a:off x="1725613" y="1760538"/>
              <a:ext cx="1454903" cy="526353"/>
            </a:xfrm>
            <a:prstGeom prst="rtTriangle">
              <a:avLst/>
            </a:prstGeom>
            <a:gradFill>
              <a:gsLst>
                <a:gs pos="49000">
                  <a:srgbClr val="797979">
                    <a:alpha val="30000"/>
                  </a:srgbClr>
                </a:gs>
                <a:gs pos="100000">
                  <a:schemeClr val="tx1">
                    <a:alpha val="29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solidFill>
                <a:srgbClr val="7AD0E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同侧圆角矩形 144"/>
            <p:cNvSpPr/>
            <p:nvPr/>
          </p:nvSpPr>
          <p:spPr>
            <a:xfrm rot="16200000">
              <a:off x="581995" y="3182248"/>
              <a:ext cx="3272027" cy="1558257"/>
            </a:xfrm>
            <a:prstGeom prst="round2SameRect">
              <a:avLst>
                <a:gd name="adj1" fmla="val 23877"/>
                <a:gd name="adj2" fmla="val 0"/>
              </a:avLst>
            </a:prstGeom>
            <a:solidFill>
              <a:srgbClr val="7AD0E1"/>
            </a:solidFill>
            <a:ln w="15875">
              <a:solidFill>
                <a:srgbClr val="7AD0E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3" name="组合 161"/>
          <p:cNvGrpSpPr/>
          <p:nvPr/>
        </p:nvGrpSpPr>
        <p:grpSpPr>
          <a:xfrm>
            <a:off x="7270124" y="380108"/>
            <a:ext cx="505896" cy="600164"/>
            <a:chOff x="4560808" y="1584759"/>
            <a:chExt cx="674440" cy="800403"/>
          </a:xfrm>
        </p:grpSpPr>
        <p:sp>
          <p:nvSpPr>
            <p:cNvPr id="64" name="椭圆 162"/>
            <p:cNvSpPr/>
            <p:nvPr/>
          </p:nvSpPr>
          <p:spPr>
            <a:xfrm>
              <a:off x="4560808" y="1618057"/>
              <a:ext cx="674440" cy="6744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2225">
              <a:solidFill>
                <a:srgbClr val="7AD0E1"/>
              </a:solidFill>
            </a:ln>
            <a:effectLst>
              <a:innerShdw blurRad="63500" dist="25400" dir="13500000">
                <a:prstClr val="black">
                  <a:alpha val="50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文本框 63"/>
            <p:cNvSpPr txBox="1"/>
            <p:nvPr/>
          </p:nvSpPr>
          <p:spPr>
            <a:xfrm>
              <a:off x="4619487" y="1584759"/>
              <a:ext cx="561699" cy="800403"/>
            </a:xfrm>
            <a:prstGeom prst="rect">
              <a:avLst/>
            </a:prstGeom>
            <a:noFill/>
            <a:ln>
              <a:solidFill>
                <a:srgbClr val="7AD0E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300" dirty="0">
                <a:solidFill>
                  <a:srgbClr val="E8707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0" name="文本框 129"/>
          <p:cNvSpPr txBox="1"/>
          <p:nvPr/>
        </p:nvSpPr>
        <p:spPr>
          <a:xfrm>
            <a:off x="4821368" y="3571196"/>
            <a:ext cx="21630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Мобильная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система выявления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поддержки эффективного опыта профориентационной деятельности</a:t>
            </a:r>
            <a:endParaRPr lang="zh-CN" altLang="en-US" sz="1600" dirty="0"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71" name="椭圆 171"/>
          <p:cNvSpPr/>
          <p:nvPr/>
        </p:nvSpPr>
        <p:spPr>
          <a:xfrm>
            <a:off x="7265446" y="388778"/>
            <a:ext cx="505896" cy="50571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</a:ln>
          <a:effectLst>
            <a:innerShdw blurRad="63500" dist="25400" dir="13500000">
              <a:prstClr val="black">
                <a:alpha val="50000"/>
              </a:prst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文本框 129"/>
          <p:cNvSpPr txBox="1"/>
          <p:nvPr/>
        </p:nvSpPr>
        <p:spPr>
          <a:xfrm>
            <a:off x="7079829" y="1230408"/>
            <a:ext cx="1877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Развивающаяся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эффективно действующая система наставничества</a:t>
            </a:r>
            <a:endParaRPr lang="zh-CN" altLang="en-US" sz="1600" dirty="0"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grpSp>
        <p:nvGrpSpPr>
          <p:cNvPr id="74" name="组合 173"/>
          <p:cNvGrpSpPr/>
          <p:nvPr/>
        </p:nvGrpSpPr>
        <p:grpSpPr>
          <a:xfrm>
            <a:off x="2884273" y="2177747"/>
            <a:ext cx="363746" cy="357291"/>
            <a:chOff x="5037571" y="856343"/>
            <a:chExt cx="715006" cy="702571"/>
          </a:xfrm>
        </p:grpSpPr>
        <p:sp>
          <p:nvSpPr>
            <p:cNvPr id="75" name="Freeform 39"/>
            <p:cNvSpPr>
              <a:spLocks/>
            </p:cNvSpPr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Freeform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Freeform 41"/>
            <p:cNvSpPr>
              <a:spLocks/>
            </p:cNvSpPr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8" name="组合 173"/>
          <p:cNvGrpSpPr/>
          <p:nvPr/>
        </p:nvGrpSpPr>
        <p:grpSpPr>
          <a:xfrm>
            <a:off x="4534733" y="2505244"/>
            <a:ext cx="363746" cy="357291"/>
            <a:chOff x="5037571" y="856343"/>
            <a:chExt cx="715006" cy="702571"/>
          </a:xfrm>
        </p:grpSpPr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Freeform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2" name="组合 173"/>
          <p:cNvGrpSpPr/>
          <p:nvPr/>
        </p:nvGrpSpPr>
        <p:grpSpPr>
          <a:xfrm>
            <a:off x="6000367" y="2930019"/>
            <a:ext cx="363746" cy="357291"/>
            <a:chOff x="5037571" y="856343"/>
            <a:chExt cx="715006" cy="702571"/>
          </a:xfrm>
        </p:grpSpPr>
        <p:sp>
          <p:nvSpPr>
            <p:cNvPr id="83" name="Freeform 39"/>
            <p:cNvSpPr>
              <a:spLocks/>
            </p:cNvSpPr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Freeform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6" name="组合 173"/>
          <p:cNvGrpSpPr/>
          <p:nvPr/>
        </p:nvGrpSpPr>
        <p:grpSpPr>
          <a:xfrm>
            <a:off x="8171716" y="3653073"/>
            <a:ext cx="363746" cy="357291"/>
            <a:chOff x="5037571" y="856343"/>
            <a:chExt cx="715006" cy="702571"/>
          </a:xfrm>
        </p:grpSpPr>
        <p:sp>
          <p:nvSpPr>
            <p:cNvPr id="87" name="Freeform 39"/>
            <p:cNvSpPr>
              <a:spLocks/>
            </p:cNvSpPr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Freeform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Freeform 41"/>
            <p:cNvSpPr>
              <a:spLocks/>
            </p:cNvSpPr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0" name="组合 173"/>
          <p:cNvGrpSpPr/>
          <p:nvPr/>
        </p:nvGrpSpPr>
        <p:grpSpPr>
          <a:xfrm>
            <a:off x="8256228" y="482088"/>
            <a:ext cx="363746" cy="357291"/>
            <a:chOff x="5037571" y="856343"/>
            <a:chExt cx="715006" cy="702571"/>
          </a:xfrm>
        </p:grpSpPr>
        <p:sp>
          <p:nvSpPr>
            <p:cNvPr id="91" name="Freeform 39"/>
            <p:cNvSpPr>
              <a:spLocks/>
            </p:cNvSpPr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Freeform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Freeform 41"/>
            <p:cNvSpPr>
              <a:spLocks/>
            </p:cNvSpPr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профессии прошлого и будущего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5445" y="369491"/>
            <a:ext cx="7980340" cy="60536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65531" y="5600700"/>
            <a:ext cx="2971800" cy="7473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71481" y="915676"/>
            <a:ext cx="5026646" cy="5026646"/>
          </a:xfrm>
          <a:prstGeom prst="ellipse">
            <a:avLst/>
          </a:prstGeom>
          <a:gradFill flip="none" rotWithShape="1">
            <a:gsLst>
              <a:gs pos="43000">
                <a:schemeClr val="bg1">
                  <a:lumMod val="0"/>
                  <a:lumOff val="100000"/>
                </a:scheme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545" y="149469"/>
            <a:ext cx="6858000" cy="6858000"/>
          </a:xfrm>
          <a:prstGeom prst="rect">
            <a:avLst/>
          </a:prstGeom>
        </p:spPr>
      </p:pic>
      <p:sp>
        <p:nvSpPr>
          <p:cNvPr id="50" name="Прямоугольник 49"/>
          <p:cNvSpPr/>
          <p:nvPr/>
        </p:nvSpPr>
        <p:spPr>
          <a:xfrm rot="2669599">
            <a:off x="3743266" y="1025739"/>
            <a:ext cx="2089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Осмысленные решения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3226777" y="3105834"/>
            <a:ext cx="28487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КОМПЕТЕНЦИИ БУДУЩЕГО:</a:t>
            </a:r>
            <a:endParaRPr lang="ru-RU" sz="2800" b="1" dirty="0"/>
          </a:p>
        </p:txBody>
      </p:sp>
      <p:sp>
        <p:nvSpPr>
          <p:cNvPr id="23" name="Прямоугольник 22"/>
          <p:cNvSpPr/>
          <p:nvPr/>
        </p:nvSpPr>
        <p:spPr>
          <a:xfrm rot="5400000">
            <a:off x="5326070" y="1823697"/>
            <a:ext cx="2089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Социальный интеллект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 rot="19032732">
            <a:off x="5880636" y="3377664"/>
            <a:ext cx="20898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Адаптивное и  нестандартное  мышление</a:t>
            </a:r>
            <a:endParaRPr lang="ru-RU" sz="1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953893" y="4886210"/>
            <a:ext cx="2293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Сетевое и вычислительное мышление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 rot="13369646">
            <a:off x="3369552" y="5301967"/>
            <a:ext cx="20898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Межкультурная компетентность и Виртуальное сотрудничество</a:t>
            </a:r>
            <a:endParaRPr lang="ru-RU" sz="1600" dirty="0"/>
          </a:p>
        </p:txBody>
      </p:sp>
      <p:sp>
        <p:nvSpPr>
          <p:cNvPr id="27" name="Прямоугольник 26"/>
          <p:cNvSpPr/>
          <p:nvPr/>
        </p:nvSpPr>
        <p:spPr>
          <a:xfrm rot="16200000">
            <a:off x="1945873" y="4686693"/>
            <a:ext cx="2089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Трансдисципли</a:t>
            </a:r>
            <a:r>
              <a:rPr lang="ru-RU" dirty="0" smtClean="0"/>
              <a:t>-</a:t>
            </a:r>
          </a:p>
          <a:p>
            <a:pPr algn="ctr"/>
            <a:r>
              <a:rPr lang="ru-RU" dirty="0" err="1" smtClean="0"/>
              <a:t>нарность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 rot="19076041">
            <a:off x="1471991" y="3038598"/>
            <a:ext cx="2089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Проектный стиль мышления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100497" y="1486243"/>
            <a:ext cx="2089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Когнитивное управление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0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AutoShape 4" descr="Файл:Схема Степанова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1" name="Picture 5" descr="C:\Documents and Settings\Admin\Рабочий стол\Схема_Степано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2100" y="672245"/>
            <a:ext cx="6019800" cy="5495925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3604846" y="791308"/>
            <a:ext cx="1301262" cy="111662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506914" y="2790092"/>
            <a:ext cx="1301262" cy="111662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128845" y="1383322"/>
            <a:ext cx="1301262" cy="111662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18946" y="1362807"/>
            <a:ext cx="1301262" cy="111662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749670" y="2787160"/>
            <a:ext cx="1301262" cy="111662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751992" y="3921367"/>
            <a:ext cx="1301262" cy="111662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604846" y="2426675"/>
            <a:ext cx="1301262" cy="111662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448907" y="3930160"/>
            <a:ext cx="1301262" cy="111662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/>
        </p:nvGraphicFramePr>
        <p:xfrm>
          <a:off x="0" y="1837500"/>
          <a:ext cx="9009246" cy="502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Блок-схема: альтернативный процесс 13"/>
          <p:cNvSpPr/>
          <p:nvPr/>
        </p:nvSpPr>
        <p:spPr>
          <a:xfrm>
            <a:off x="0" y="639261"/>
            <a:ext cx="9144000" cy="1128408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совершенствование сложившихся в образовательных организациях города Челябинска систем профессиональной ориентации и обеспечение их направленности на: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83196" y="0"/>
            <a:ext cx="341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/>
        </p:nvGraphicFramePr>
        <p:xfrm>
          <a:off x="0" y="633046"/>
          <a:ext cx="9009246" cy="62249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2683196" y="0"/>
            <a:ext cx="341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522514" y="1248228"/>
          <a:ext cx="8207829" cy="5354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5" name="Прямоугольник 5"/>
          <p:cNvSpPr>
            <a:spLocks noChangeArrowheads="1"/>
          </p:cNvSpPr>
          <p:nvPr/>
        </p:nvSpPr>
        <p:spPr bwMode="auto">
          <a:xfrm>
            <a:off x="124288" y="150921"/>
            <a:ext cx="87554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Задачи </a:t>
            </a:r>
            <a:r>
              <a:rPr lang="ru-RU" alt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профориентационной</a:t>
            </a:r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 деятельности </a:t>
            </a:r>
          </a:p>
          <a:p>
            <a:pPr algn="ctr"/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на каждом уровне образования</a:t>
            </a:r>
            <a:endParaRPr lang="ru-RU" altLang="ru-RU" sz="2800" b="1" dirty="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394009" y="2551837"/>
            <a:ext cx="1111188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eaLnBrk="1" hangingPunct="1"/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522514" y="1248228"/>
          <a:ext cx="8207829" cy="5354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124288" y="150921"/>
            <a:ext cx="87554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alt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деятельности </a:t>
            </a:r>
          </a:p>
          <a:p>
            <a:pPr algn="ctr"/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 каждом уровне образования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83028" y="1190171"/>
          <a:ext cx="8371115" cy="5354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124288" y="150921"/>
            <a:ext cx="87554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Задачи </a:t>
            </a:r>
            <a:r>
              <a:rPr lang="ru-RU" alt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профориентационной</a:t>
            </a:r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 деятельности </a:t>
            </a:r>
          </a:p>
          <a:p>
            <a:pPr algn="ctr"/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на каждом уровне образования</a:t>
            </a:r>
            <a:endParaRPr lang="ru-RU" altLang="ru-RU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1802</TotalTime>
  <Words>935</Words>
  <Application>Microsoft Office PowerPoint</Application>
  <PresentationFormat>Экран (4:3)</PresentationFormat>
  <Paragraphs>149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принципы успешной реализации Концепции: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 А.Сафронов</cp:lastModifiedBy>
  <cp:revision>169</cp:revision>
  <dcterms:created xsi:type="dcterms:W3CDTF">2014-10-08T06:06:36Z</dcterms:created>
  <dcterms:modified xsi:type="dcterms:W3CDTF">2018-11-12T11:08:30Z</dcterms:modified>
</cp:coreProperties>
</file>