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80" r:id="rId4"/>
    <p:sldId id="284" r:id="rId5"/>
    <p:sldId id="29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82" r:id="rId14"/>
    <p:sldId id="264" r:id="rId15"/>
    <p:sldId id="29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695F5E-6D3F-4E50-AABA-15CB1505EDD0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796D02-0FCC-4952-90D2-C95178A15740}">
      <dgm:prSet phldrT="[Текст]" custT="1"/>
      <dgm:spPr/>
      <dgm:t>
        <a:bodyPr/>
        <a:lstStyle/>
        <a:p>
          <a:r>
            <a:rPr lang="ru-RU" sz="2800" dirty="0" smtClean="0"/>
            <a:t>ФГОС</a:t>
          </a:r>
          <a:endParaRPr lang="ru-RU" sz="2800" dirty="0"/>
        </a:p>
      </dgm:t>
    </dgm:pt>
    <dgm:pt modelId="{CB771C7C-C525-459A-B316-C58A8218E6A4}" type="parTrans" cxnId="{54B753CA-DE8C-487B-AE3E-993D078FF146}">
      <dgm:prSet/>
      <dgm:spPr/>
      <dgm:t>
        <a:bodyPr/>
        <a:lstStyle/>
        <a:p>
          <a:endParaRPr lang="ru-RU"/>
        </a:p>
      </dgm:t>
    </dgm:pt>
    <dgm:pt modelId="{64AC3418-822F-409F-B8DA-963347A9154D}" type="sibTrans" cxnId="{54B753CA-DE8C-487B-AE3E-993D078FF146}">
      <dgm:prSet/>
      <dgm:spPr/>
      <dgm:t>
        <a:bodyPr/>
        <a:lstStyle/>
        <a:p>
          <a:endParaRPr lang="ru-RU"/>
        </a:p>
      </dgm:t>
    </dgm:pt>
    <dgm:pt modelId="{3B63FF77-8E7C-40E0-BADE-EAA090D24CDB}">
      <dgm:prSet phldrT="[Текст]" custT="1"/>
      <dgm:spPr/>
      <dgm:t>
        <a:bodyPr/>
        <a:lstStyle/>
        <a:p>
          <a:r>
            <a:rPr lang="ru-RU" sz="2000" dirty="0" smtClean="0"/>
            <a:t>«Школьная библиотека – основное условие для реализации стандартов»</a:t>
          </a:r>
          <a:endParaRPr lang="ru-RU" sz="2000" dirty="0"/>
        </a:p>
      </dgm:t>
    </dgm:pt>
    <dgm:pt modelId="{9A112B92-A99E-4BEB-AE95-15C85A5FB0A0}" type="parTrans" cxnId="{5E7C9362-C996-4A17-9C06-95DD2E44C163}">
      <dgm:prSet/>
      <dgm:spPr/>
      <dgm:t>
        <a:bodyPr/>
        <a:lstStyle/>
        <a:p>
          <a:endParaRPr lang="ru-RU"/>
        </a:p>
      </dgm:t>
    </dgm:pt>
    <dgm:pt modelId="{D1A4A88A-0EEE-4B5A-A04F-D34611731DF2}" type="sibTrans" cxnId="{5E7C9362-C996-4A17-9C06-95DD2E44C163}">
      <dgm:prSet/>
      <dgm:spPr/>
      <dgm:t>
        <a:bodyPr/>
        <a:lstStyle/>
        <a:p>
          <a:endParaRPr lang="ru-RU"/>
        </a:p>
      </dgm:t>
    </dgm:pt>
    <dgm:pt modelId="{AE31D5E8-22E1-4AFB-B728-84BD83A36464}">
      <dgm:prSet phldrT="[Текст]" custT="1"/>
      <dgm:spPr/>
      <dgm:t>
        <a:bodyPr/>
        <a:lstStyle/>
        <a:p>
          <a:r>
            <a:rPr lang="ru-RU" sz="2800" dirty="0" smtClean="0"/>
            <a:t>Концепция развития ШИБЦ</a:t>
          </a:r>
          <a:endParaRPr lang="ru-RU" sz="2800" dirty="0"/>
        </a:p>
      </dgm:t>
    </dgm:pt>
    <dgm:pt modelId="{51FC6231-01A3-4800-BAC0-D2C8D848F092}" type="parTrans" cxnId="{D1DD3F93-90AB-4934-A5AC-270101AF20A5}">
      <dgm:prSet/>
      <dgm:spPr/>
      <dgm:t>
        <a:bodyPr/>
        <a:lstStyle/>
        <a:p>
          <a:endParaRPr lang="ru-RU"/>
        </a:p>
      </dgm:t>
    </dgm:pt>
    <dgm:pt modelId="{AF02BA23-7782-4909-8B71-8B40D92FF22A}" type="sibTrans" cxnId="{D1DD3F93-90AB-4934-A5AC-270101AF20A5}">
      <dgm:prSet/>
      <dgm:spPr/>
      <dgm:t>
        <a:bodyPr/>
        <a:lstStyle/>
        <a:p>
          <a:endParaRPr lang="ru-RU"/>
        </a:p>
      </dgm:t>
    </dgm:pt>
    <dgm:pt modelId="{F47F9287-951C-4BD3-A627-A894F6410169}">
      <dgm:prSet phldrT="[Текст]" custT="1"/>
      <dgm:spPr/>
      <dgm:t>
        <a:bodyPr/>
        <a:lstStyle/>
        <a:p>
          <a:r>
            <a:rPr lang="ru-RU" sz="2000" dirty="0" smtClean="0"/>
            <a:t>«Информационно-библиотечный центр должен стать фундаментом и необходимым условием для реализации стандартов»</a:t>
          </a:r>
          <a:endParaRPr lang="ru-RU" sz="2000" dirty="0"/>
        </a:p>
      </dgm:t>
    </dgm:pt>
    <dgm:pt modelId="{D482FA04-39BE-4213-A27B-184A21145DD5}" type="parTrans" cxnId="{151F1B83-377B-44FB-B4DD-047F1F70D4F7}">
      <dgm:prSet/>
      <dgm:spPr/>
      <dgm:t>
        <a:bodyPr/>
        <a:lstStyle/>
        <a:p>
          <a:endParaRPr lang="ru-RU"/>
        </a:p>
      </dgm:t>
    </dgm:pt>
    <dgm:pt modelId="{1F0A247E-2A6B-4E94-8C11-797356200724}" type="sibTrans" cxnId="{151F1B83-377B-44FB-B4DD-047F1F70D4F7}">
      <dgm:prSet/>
      <dgm:spPr/>
      <dgm:t>
        <a:bodyPr/>
        <a:lstStyle/>
        <a:p>
          <a:endParaRPr lang="ru-RU"/>
        </a:p>
      </dgm:t>
    </dgm:pt>
    <dgm:pt modelId="{97EB5A60-5998-490E-977F-288F78A37021}">
      <dgm:prSet phldrT="[Текст]" custT="1"/>
      <dgm:spPr/>
      <dgm:t>
        <a:bodyPr/>
        <a:lstStyle/>
        <a:p>
          <a:r>
            <a:rPr lang="ru-RU" sz="2800" dirty="0" smtClean="0"/>
            <a:t>ИФЛА</a:t>
          </a:r>
          <a:endParaRPr lang="ru-RU" sz="2800" dirty="0"/>
        </a:p>
      </dgm:t>
    </dgm:pt>
    <dgm:pt modelId="{C7348CA1-CACE-41B1-946E-5F639B4BC826}" type="parTrans" cxnId="{4A4866CC-88CD-4CBA-AD00-B9F7DC2160E0}">
      <dgm:prSet/>
      <dgm:spPr/>
      <dgm:t>
        <a:bodyPr/>
        <a:lstStyle/>
        <a:p>
          <a:endParaRPr lang="ru-RU"/>
        </a:p>
      </dgm:t>
    </dgm:pt>
    <dgm:pt modelId="{F1F9E20B-A19E-49E7-B6C5-9644075942F2}" type="sibTrans" cxnId="{4A4866CC-88CD-4CBA-AD00-B9F7DC2160E0}">
      <dgm:prSet/>
      <dgm:spPr/>
      <dgm:t>
        <a:bodyPr/>
        <a:lstStyle/>
        <a:p>
          <a:endParaRPr lang="ru-RU"/>
        </a:p>
      </dgm:t>
    </dgm:pt>
    <dgm:pt modelId="{DE548059-0922-4A5B-8737-C7F3F80489AA}">
      <dgm:prSet phldrT="[Текст]" custT="1"/>
      <dgm:spPr/>
      <dgm:t>
        <a:bodyPr/>
        <a:lstStyle/>
        <a:p>
          <a:r>
            <a:rPr lang="ru-RU" sz="2000" dirty="0" smtClean="0"/>
            <a:t>«Цель школьных библиотек: воспитание информационно - грамотных читателей»</a:t>
          </a:r>
          <a:endParaRPr lang="ru-RU" sz="2000" dirty="0"/>
        </a:p>
      </dgm:t>
    </dgm:pt>
    <dgm:pt modelId="{E594A969-35C2-4496-9BF3-144BDD85681A}" type="parTrans" cxnId="{C0BCF9AE-1D36-49BC-9171-DEEB48A82147}">
      <dgm:prSet/>
      <dgm:spPr/>
      <dgm:t>
        <a:bodyPr/>
        <a:lstStyle/>
        <a:p>
          <a:endParaRPr lang="ru-RU"/>
        </a:p>
      </dgm:t>
    </dgm:pt>
    <dgm:pt modelId="{494CB36D-9966-4EBC-91D5-A1AC1133B98A}" type="sibTrans" cxnId="{C0BCF9AE-1D36-49BC-9171-DEEB48A82147}">
      <dgm:prSet/>
      <dgm:spPr/>
      <dgm:t>
        <a:bodyPr/>
        <a:lstStyle/>
        <a:p>
          <a:endParaRPr lang="ru-RU"/>
        </a:p>
      </dgm:t>
    </dgm:pt>
    <dgm:pt modelId="{0B10DE94-41B0-4324-A2BE-29B5A9EB89BA}" type="pres">
      <dgm:prSet presAssocID="{AB695F5E-6D3F-4E50-AABA-15CB1505ED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94AAE6-0478-4948-BA6C-580588590BCB}" type="pres">
      <dgm:prSet presAssocID="{AB695F5E-6D3F-4E50-AABA-15CB1505EDD0}" presName="tSp" presStyleCnt="0"/>
      <dgm:spPr/>
    </dgm:pt>
    <dgm:pt modelId="{BD6E3240-1F1D-4440-A8EB-30D5678E91A0}" type="pres">
      <dgm:prSet presAssocID="{AB695F5E-6D3F-4E50-AABA-15CB1505EDD0}" presName="bSp" presStyleCnt="0"/>
      <dgm:spPr/>
    </dgm:pt>
    <dgm:pt modelId="{34B0E107-AD8B-4A60-A90F-B9DF5076BD57}" type="pres">
      <dgm:prSet presAssocID="{AB695F5E-6D3F-4E50-AABA-15CB1505EDD0}" presName="process" presStyleCnt="0"/>
      <dgm:spPr/>
    </dgm:pt>
    <dgm:pt modelId="{62E903F8-B68A-46B2-BD1E-819D4407528E}" type="pres">
      <dgm:prSet presAssocID="{20796D02-0FCC-4952-90D2-C95178A15740}" presName="composite1" presStyleCnt="0"/>
      <dgm:spPr/>
    </dgm:pt>
    <dgm:pt modelId="{657D6714-D7B2-49FD-B8BF-347CA16B7860}" type="pres">
      <dgm:prSet presAssocID="{20796D02-0FCC-4952-90D2-C95178A15740}" presName="dummyNode1" presStyleLbl="node1" presStyleIdx="0" presStyleCnt="3"/>
      <dgm:spPr/>
    </dgm:pt>
    <dgm:pt modelId="{4989476C-EA4C-42E7-A614-6A28357DB1C7}" type="pres">
      <dgm:prSet presAssocID="{20796D02-0FCC-4952-90D2-C95178A15740}" presName="childNode1" presStyleLbl="bgAcc1" presStyleIdx="0" presStyleCnt="3" custScaleY="130852" custLinFactNeighborX="388" custLinFactNeighborY="-166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205CE9-A2D6-426F-AB80-7DBD3AD123B3}" type="pres">
      <dgm:prSet presAssocID="{20796D02-0FCC-4952-90D2-C95178A15740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8B24BE-CEFB-44A8-B65D-BF2747943A9B}" type="pres">
      <dgm:prSet presAssocID="{20796D02-0FCC-4952-90D2-C95178A15740}" presName="parentNode1" presStyleLbl="node1" presStyleIdx="0" presStyleCnt="3" custLinFactNeighborX="-1744" custLinFactNeighborY="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002560-94B8-4B90-AB6B-5196518BC330}" type="pres">
      <dgm:prSet presAssocID="{20796D02-0FCC-4952-90D2-C95178A15740}" presName="connSite1" presStyleCnt="0"/>
      <dgm:spPr/>
    </dgm:pt>
    <dgm:pt modelId="{C02D88DC-B019-4B9D-9725-083FA51E8282}" type="pres">
      <dgm:prSet presAssocID="{64AC3418-822F-409F-B8DA-963347A9154D}" presName="Name9" presStyleLbl="sibTrans2D1" presStyleIdx="0" presStyleCnt="2" custFlipHor="1" custScaleX="2611"/>
      <dgm:spPr/>
      <dgm:t>
        <a:bodyPr/>
        <a:lstStyle/>
        <a:p>
          <a:endParaRPr lang="ru-RU"/>
        </a:p>
      </dgm:t>
    </dgm:pt>
    <dgm:pt modelId="{5B8F92C4-5286-432A-91B0-1F5023139533}" type="pres">
      <dgm:prSet presAssocID="{AE31D5E8-22E1-4AFB-B728-84BD83A36464}" presName="composite2" presStyleCnt="0"/>
      <dgm:spPr/>
    </dgm:pt>
    <dgm:pt modelId="{45699430-C0F0-4ADC-84BC-39F4D1552D13}" type="pres">
      <dgm:prSet presAssocID="{AE31D5E8-22E1-4AFB-B728-84BD83A36464}" presName="dummyNode2" presStyleLbl="node1" presStyleIdx="0" presStyleCnt="3"/>
      <dgm:spPr/>
    </dgm:pt>
    <dgm:pt modelId="{7CE90950-D780-4F96-8245-618A934F4338}" type="pres">
      <dgm:prSet presAssocID="{AE31D5E8-22E1-4AFB-B728-84BD83A36464}" presName="childNode2" presStyleLbl="bgAcc1" presStyleIdx="1" presStyleCnt="3" custScaleX="129811" custScaleY="196742" custLinFactNeighborX="-4575" custLinFactNeighborY="-59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A36018-9550-4644-9A5D-5FC889C43238}" type="pres">
      <dgm:prSet presAssocID="{AE31D5E8-22E1-4AFB-B728-84BD83A36464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29AEB8-57EE-417D-AC4F-256441717E6E}" type="pres">
      <dgm:prSet presAssocID="{AE31D5E8-22E1-4AFB-B728-84BD83A36464}" presName="parentNode2" presStyleLbl="node1" presStyleIdx="1" presStyleCnt="3" custScaleY="161378" custLinFactY="-2165" custLinFactNeighborX="519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0A0136-23F9-4DE9-801F-BC2E981E61B1}" type="pres">
      <dgm:prSet presAssocID="{AE31D5E8-22E1-4AFB-B728-84BD83A36464}" presName="connSite2" presStyleCnt="0"/>
      <dgm:spPr/>
    </dgm:pt>
    <dgm:pt modelId="{04D1AED5-4D32-4763-A5C2-5D0894D48D55}" type="pres">
      <dgm:prSet presAssocID="{AF02BA23-7782-4909-8B71-8B40D92FF22A}" presName="Name18" presStyleLbl="sibTrans2D1" presStyleIdx="1" presStyleCnt="2" custFlipHor="1" custScaleX="1671"/>
      <dgm:spPr/>
      <dgm:t>
        <a:bodyPr/>
        <a:lstStyle/>
        <a:p>
          <a:endParaRPr lang="ru-RU"/>
        </a:p>
      </dgm:t>
    </dgm:pt>
    <dgm:pt modelId="{14EE08FB-20AE-4859-A5A1-507983D9D604}" type="pres">
      <dgm:prSet presAssocID="{97EB5A60-5998-490E-977F-288F78A37021}" presName="composite1" presStyleCnt="0"/>
      <dgm:spPr/>
    </dgm:pt>
    <dgm:pt modelId="{5BCB5B56-87BE-4799-9D38-9DC9E5B4CC74}" type="pres">
      <dgm:prSet presAssocID="{97EB5A60-5998-490E-977F-288F78A37021}" presName="dummyNode1" presStyleLbl="node1" presStyleIdx="1" presStyleCnt="3"/>
      <dgm:spPr/>
    </dgm:pt>
    <dgm:pt modelId="{A2D2E869-0051-4C70-B6D2-05CC002FE44A}" type="pres">
      <dgm:prSet presAssocID="{97EB5A60-5998-490E-977F-288F78A37021}" presName="childNode1" presStyleLbl="bgAcc1" presStyleIdx="2" presStyleCnt="3" custScaleX="116274" custScaleY="146176" custLinFactNeighborX="-1343" custLinFactNeighborY="-153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B68AF7-9BA1-4C26-962F-A9A2EC38A18D}" type="pres">
      <dgm:prSet presAssocID="{97EB5A60-5998-490E-977F-288F78A37021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FF163-9D2C-4148-96E0-486F8ADC3F48}" type="pres">
      <dgm:prSet presAssocID="{97EB5A60-5998-490E-977F-288F78A37021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9C8C5-BC4C-4E4F-8BF8-81829414C746}" type="pres">
      <dgm:prSet presAssocID="{97EB5A60-5998-490E-977F-288F78A37021}" presName="connSite1" presStyleCnt="0"/>
      <dgm:spPr/>
    </dgm:pt>
  </dgm:ptLst>
  <dgm:cxnLst>
    <dgm:cxn modelId="{35AD12F5-D46F-4221-9C92-293C450EF611}" type="presOf" srcId="{F47F9287-951C-4BD3-A627-A894F6410169}" destId="{04A36018-9550-4644-9A5D-5FC889C43238}" srcOrd="1" destOrd="0" presId="urn:microsoft.com/office/officeart/2005/8/layout/hProcess4"/>
    <dgm:cxn modelId="{34B04010-CAB7-40BA-AC8F-A9B07C4B72BF}" type="presOf" srcId="{97EB5A60-5998-490E-977F-288F78A37021}" destId="{97AFF163-9D2C-4148-96E0-486F8ADC3F48}" srcOrd="0" destOrd="0" presId="urn:microsoft.com/office/officeart/2005/8/layout/hProcess4"/>
    <dgm:cxn modelId="{D5885B8F-40D8-4838-90C5-4A912FA13675}" type="presOf" srcId="{DE548059-0922-4A5B-8737-C7F3F80489AA}" destId="{99B68AF7-9BA1-4C26-962F-A9A2EC38A18D}" srcOrd="1" destOrd="0" presId="urn:microsoft.com/office/officeart/2005/8/layout/hProcess4"/>
    <dgm:cxn modelId="{D1DD3F93-90AB-4934-A5AC-270101AF20A5}" srcId="{AB695F5E-6D3F-4E50-AABA-15CB1505EDD0}" destId="{AE31D5E8-22E1-4AFB-B728-84BD83A36464}" srcOrd="1" destOrd="0" parTransId="{51FC6231-01A3-4800-BAC0-D2C8D848F092}" sibTransId="{AF02BA23-7782-4909-8B71-8B40D92FF22A}"/>
    <dgm:cxn modelId="{C5007663-F0D1-4632-BD6A-D0E04D16644B}" type="presOf" srcId="{3B63FF77-8E7C-40E0-BADE-EAA090D24CDB}" destId="{EB205CE9-A2D6-426F-AB80-7DBD3AD123B3}" srcOrd="1" destOrd="0" presId="urn:microsoft.com/office/officeart/2005/8/layout/hProcess4"/>
    <dgm:cxn modelId="{54B753CA-DE8C-487B-AE3E-993D078FF146}" srcId="{AB695F5E-6D3F-4E50-AABA-15CB1505EDD0}" destId="{20796D02-0FCC-4952-90D2-C95178A15740}" srcOrd="0" destOrd="0" parTransId="{CB771C7C-C525-459A-B316-C58A8218E6A4}" sibTransId="{64AC3418-822F-409F-B8DA-963347A9154D}"/>
    <dgm:cxn modelId="{C0BCF9AE-1D36-49BC-9171-DEEB48A82147}" srcId="{97EB5A60-5998-490E-977F-288F78A37021}" destId="{DE548059-0922-4A5B-8737-C7F3F80489AA}" srcOrd="0" destOrd="0" parTransId="{E594A969-35C2-4496-9BF3-144BDD85681A}" sibTransId="{494CB36D-9966-4EBC-91D5-A1AC1133B98A}"/>
    <dgm:cxn modelId="{14FF6EC0-0E6B-4BDD-B2A2-C4BF61B5BC11}" type="presOf" srcId="{DE548059-0922-4A5B-8737-C7F3F80489AA}" destId="{A2D2E869-0051-4C70-B6D2-05CC002FE44A}" srcOrd="0" destOrd="0" presId="urn:microsoft.com/office/officeart/2005/8/layout/hProcess4"/>
    <dgm:cxn modelId="{BF6AA1EE-9FBA-48CD-8CA6-E6BCBBCCC4D4}" type="presOf" srcId="{AF02BA23-7782-4909-8B71-8B40D92FF22A}" destId="{04D1AED5-4D32-4763-A5C2-5D0894D48D55}" srcOrd="0" destOrd="0" presId="urn:microsoft.com/office/officeart/2005/8/layout/hProcess4"/>
    <dgm:cxn modelId="{8B1560A2-91C3-4594-80DA-5945ACE85E85}" type="presOf" srcId="{3B63FF77-8E7C-40E0-BADE-EAA090D24CDB}" destId="{4989476C-EA4C-42E7-A614-6A28357DB1C7}" srcOrd="0" destOrd="0" presId="urn:microsoft.com/office/officeart/2005/8/layout/hProcess4"/>
    <dgm:cxn modelId="{22482BAE-3D58-4123-B5A8-EE3AFAE6156F}" type="presOf" srcId="{AE31D5E8-22E1-4AFB-B728-84BD83A36464}" destId="{4D29AEB8-57EE-417D-AC4F-256441717E6E}" srcOrd="0" destOrd="0" presId="urn:microsoft.com/office/officeart/2005/8/layout/hProcess4"/>
    <dgm:cxn modelId="{5E7C9362-C996-4A17-9C06-95DD2E44C163}" srcId="{20796D02-0FCC-4952-90D2-C95178A15740}" destId="{3B63FF77-8E7C-40E0-BADE-EAA090D24CDB}" srcOrd="0" destOrd="0" parTransId="{9A112B92-A99E-4BEB-AE95-15C85A5FB0A0}" sibTransId="{D1A4A88A-0EEE-4B5A-A04F-D34611731DF2}"/>
    <dgm:cxn modelId="{570E3DB8-B1DA-4500-A5B5-45704C2E0F5D}" type="presOf" srcId="{20796D02-0FCC-4952-90D2-C95178A15740}" destId="{A68B24BE-CEFB-44A8-B65D-BF2747943A9B}" srcOrd="0" destOrd="0" presId="urn:microsoft.com/office/officeart/2005/8/layout/hProcess4"/>
    <dgm:cxn modelId="{98578FC1-29ED-489B-BA14-1C3A6A81A759}" type="presOf" srcId="{AB695F5E-6D3F-4E50-AABA-15CB1505EDD0}" destId="{0B10DE94-41B0-4324-A2BE-29B5A9EB89BA}" srcOrd="0" destOrd="0" presId="urn:microsoft.com/office/officeart/2005/8/layout/hProcess4"/>
    <dgm:cxn modelId="{E679F9F9-35F3-4A39-B005-33D41980AA6E}" type="presOf" srcId="{64AC3418-822F-409F-B8DA-963347A9154D}" destId="{C02D88DC-B019-4B9D-9725-083FA51E8282}" srcOrd="0" destOrd="0" presId="urn:microsoft.com/office/officeart/2005/8/layout/hProcess4"/>
    <dgm:cxn modelId="{151F1B83-377B-44FB-B4DD-047F1F70D4F7}" srcId="{AE31D5E8-22E1-4AFB-B728-84BD83A36464}" destId="{F47F9287-951C-4BD3-A627-A894F6410169}" srcOrd="0" destOrd="0" parTransId="{D482FA04-39BE-4213-A27B-184A21145DD5}" sibTransId="{1F0A247E-2A6B-4E94-8C11-797356200724}"/>
    <dgm:cxn modelId="{4A4866CC-88CD-4CBA-AD00-B9F7DC2160E0}" srcId="{AB695F5E-6D3F-4E50-AABA-15CB1505EDD0}" destId="{97EB5A60-5998-490E-977F-288F78A37021}" srcOrd="2" destOrd="0" parTransId="{C7348CA1-CACE-41B1-946E-5F639B4BC826}" sibTransId="{F1F9E20B-A19E-49E7-B6C5-9644075942F2}"/>
    <dgm:cxn modelId="{47656D24-B06F-4D98-9257-F38C07E91EA0}" type="presOf" srcId="{F47F9287-951C-4BD3-A627-A894F6410169}" destId="{7CE90950-D780-4F96-8245-618A934F4338}" srcOrd="0" destOrd="0" presId="urn:microsoft.com/office/officeart/2005/8/layout/hProcess4"/>
    <dgm:cxn modelId="{98A27A01-989B-4585-A568-50FAE9C5720D}" type="presParOf" srcId="{0B10DE94-41B0-4324-A2BE-29B5A9EB89BA}" destId="{E294AAE6-0478-4948-BA6C-580588590BCB}" srcOrd="0" destOrd="0" presId="urn:microsoft.com/office/officeart/2005/8/layout/hProcess4"/>
    <dgm:cxn modelId="{867F7B45-91F5-449D-8DAA-D9B0E325D155}" type="presParOf" srcId="{0B10DE94-41B0-4324-A2BE-29B5A9EB89BA}" destId="{BD6E3240-1F1D-4440-A8EB-30D5678E91A0}" srcOrd="1" destOrd="0" presId="urn:microsoft.com/office/officeart/2005/8/layout/hProcess4"/>
    <dgm:cxn modelId="{F563E70D-EAD1-4CFE-86F3-B9D80B65609B}" type="presParOf" srcId="{0B10DE94-41B0-4324-A2BE-29B5A9EB89BA}" destId="{34B0E107-AD8B-4A60-A90F-B9DF5076BD57}" srcOrd="2" destOrd="0" presId="urn:microsoft.com/office/officeart/2005/8/layout/hProcess4"/>
    <dgm:cxn modelId="{E1A23B72-F993-47D5-8936-F7CEA33F19A3}" type="presParOf" srcId="{34B0E107-AD8B-4A60-A90F-B9DF5076BD57}" destId="{62E903F8-B68A-46B2-BD1E-819D4407528E}" srcOrd="0" destOrd="0" presId="urn:microsoft.com/office/officeart/2005/8/layout/hProcess4"/>
    <dgm:cxn modelId="{ECDFF499-69E4-4170-B798-C994B2AE77D3}" type="presParOf" srcId="{62E903F8-B68A-46B2-BD1E-819D4407528E}" destId="{657D6714-D7B2-49FD-B8BF-347CA16B7860}" srcOrd="0" destOrd="0" presId="urn:microsoft.com/office/officeart/2005/8/layout/hProcess4"/>
    <dgm:cxn modelId="{85962511-7901-49FE-8666-ECE22F8AAC2D}" type="presParOf" srcId="{62E903F8-B68A-46B2-BD1E-819D4407528E}" destId="{4989476C-EA4C-42E7-A614-6A28357DB1C7}" srcOrd="1" destOrd="0" presId="urn:microsoft.com/office/officeart/2005/8/layout/hProcess4"/>
    <dgm:cxn modelId="{C9E72B1B-4A43-4FD9-A1BB-346FF7575391}" type="presParOf" srcId="{62E903F8-B68A-46B2-BD1E-819D4407528E}" destId="{EB205CE9-A2D6-426F-AB80-7DBD3AD123B3}" srcOrd="2" destOrd="0" presId="urn:microsoft.com/office/officeart/2005/8/layout/hProcess4"/>
    <dgm:cxn modelId="{AD5A0E88-12A7-4C19-B892-AB832D0E0266}" type="presParOf" srcId="{62E903F8-B68A-46B2-BD1E-819D4407528E}" destId="{A68B24BE-CEFB-44A8-B65D-BF2747943A9B}" srcOrd="3" destOrd="0" presId="urn:microsoft.com/office/officeart/2005/8/layout/hProcess4"/>
    <dgm:cxn modelId="{323FB230-7D65-4791-A1DF-B64D79320C43}" type="presParOf" srcId="{62E903F8-B68A-46B2-BD1E-819D4407528E}" destId="{A7002560-94B8-4B90-AB6B-5196518BC330}" srcOrd="4" destOrd="0" presId="urn:microsoft.com/office/officeart/2005/8/layout/hProcess4"/>
    <dgm:cxn modelId="{715CD4B7-AB1B-49D1-A564-434AB5BEF852}" type="presParOf" srcId="{34B0E107-AD8B-4A60-A90F-B9DF5076BD57}" destId="{C02D88DC-B019-4B9D-9725-083FA51E8282}" srcOrd="1" destOrd="0" presId="urn:microsoft.com/office/officeart/2005/8/layout/hProcess4"/>
    <dgm:cxn modelId="{49257EE6-1F34-403A-89AE-41EFCD0F45A6}" type="presParOf" srcId="{34B0E107-AD8B-4A60-A90F-B9DF5076BD57}" destId="{5B8F92C4-5286-432A-91B0-1F5023139533}" srcOrd="2" destOrd="0" presId="urn:microsoft.com/office/officeart/2005/8/layout/hProcess4"/>
    <dgm:cxn modelId="{F6E61659-5F99-4065-83C8-34DF09FED248}" type="presParOf" srcId="{5B8F92C4-5286-432A-91B0-1F5023139533}" destId="{45699430-C0F0-4ADC-84BC-39F4D1552D13}" srcOrd="0" destOrd="0" presId="urn:microsoft.com/office/officeart/2005/8/layout/hProcess4"/>
    <dgm:cxn modelId="{F6A6E70C-3AE6-4B3E-94ED-1AF4AFDB0F59}" type="presParOf" srcId="{5B8F92C4-5286-432A-91B0-1F5023139533}" destId="{7CE90950-D780-4F96-8245-618A934F4338}" srcOrd="1" destOrd="0" presId="urn:microsoft.com/office/officeart/2005/8/layout/hProcess4"/>
    <dgm:cxn modelId="{DD64A799-CBA2-45E5-BFEE-1A3EAE625FF4}" type="presParOf" srcId="{5B8F92C4-5286-432A-91B0-1F5023139533}" destId="{04A36018-9550-4644-9A5D-5FC889C43238}" srcOrd="2" destOrd="0" presId="urn:microsoft.com/office/officeart/2005/8/layout/hProcess4"/>
    <dgm:cxn modelId="{62117B3F-240C-4220-AE77-8AE551C34208}" type="presParOf" srcId="{5B8F92C4-5286-432A-91B0-1F5023139533}" destId="{4D29AEB8-57EE-417D-AC4F-256441717E6E}" srcOrd="3" destOrd="0" presId="urn:microsoft.com/office/officeart/2005/8/layout/hProcess4"/>
    <dgm:cxn modelId="{1C8D3A9B-CD1F-403A-83BE-724BB33C56D0}" type="presParOf" srcId="{5B8F92C4-5286-432A-91B0-1F5023139533}" destId="{780A0136-23F9-4DE9-801F-BC2E981E61B1}" srcOrd="4" destOrd="0" presId="urn:microsoft.com/office/officeart/2005/8/layout/hProcess4"/>
    <dgm:cxn modelId="{8365A79A-6568-49E7-8E2B-6DDB6B35E21A}" type="presParOf" srcId="{34B0E107-AD8B-4A60-A90F-B9DF5076BD57}" destId="{04D1AED5-4D32-4763-A5C2-5D0894D48D55}" srcOrd="3" destOrd="0" presId="urn:microsoft.com/office/officeart/2005/8/layout/hProcess4"/>
    <dgm:cxn modelId="{CAB01163-11FB-4FE9-A5D9-AF77B6C8427D}" type="presParOf" srcId="{34B0E107-AD8B-4A60-A90F-B9DF5076BD57}" destId="{14EE08FB-20AE-4859-A5A1-507983D9D604}" srcOrd="4" destOrd="0" presId="urn:microsoft.com/office/officeart/2005/8/layout/hProcess4"/>
    <dgm:cxn modelId="{6F832A5A-CEF9-4491-85DD-2250398B5F29}" type="presParOf" srcId="{14EE08FB-20AE-4859-A5A1-507983D9D604}" destId="{5BCB5B56-87BE-4799-9D38-9DC9E5B4CC74}" srcOrd="0" destOrd="0" presId="urn:microsoft.com/office/officeart/2005/8/layout/hProcess4"/>
    <dgm:cxn modelId="{6BE79D69-89E6-417A-87F3-861BBE1B4D6B}" type="presParOf" srcId="{14EE08FB-20AE-4859-A5A1-507983D9D604}" destId="{A2D2E869-0051-4C70-B6D2-05CC002FE44A}" srcOrd="1" destOrd="0" presId="urn:microsoft.com/office/officeart/2005/8/layout/hProcess4"/>
    <dgm:cxn modelId="{0936FB75-5A72-4524-9B5C-15C79F3808E2}" type="presParOf" srcId="{14EE08FB-20AE-4859-A5A1-507983D9D604}" destId="{99B68AF7-9BA1-4C26-962F-A9A2EC38A18D}" srcOrd="2" destOrd="0" presId="urn:microsoft.com/office/officeart/2005/8/layout/hProcess4"/>
    <dgm:cxn modelId="{2F6D4541-7BF7-4772-83EA-ECD3FF518C00}" type="presParOf" srcId="{14EE08FB-20AE-4859-A5A1-507983D9D604}" destId="{97AFF163-9D2C-4148-96E0-486F8ADC3F48}" srcOrd="3" destOrd="0" presId="urn:microsoft.com/office/officeart/2005/8/layout/hProcess4"/>
    <dgm:cxn modelId="{8F3BB933-B37B-496F-9F6C-DB1E77319659}" type="presParOf" srcId="{14EE08FB-20AE-4859-A5A1-507983D9D604}" destId="{B849C8C5-BC4C-4E4F-8BF8-81829414C746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A94AAB-5436-486F-B11D-3D26CD8767F2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3FD6F50D-4FBC-41DF-8B0D-CAC1F23C6BD4}">
      <dgm:prSet phldrT="[Текст]" custT="1"/>
      <dgm:spPr/>
      <dgm:t>
        <a:bodyPr/>
        <a:lstStyle/>
        <a:p>
          <a:r>
            <a:rPr lang="ru-RU" sz="2000" dirty="0" smtClean="0"/>
            <a:t>Раздел </a:t>
          </a:r>
          <a:r>
            <a:rPr lang="en-US" sz="2000" dirty="0" smtClean="0"/>
            <a:t>I</a:t>
          </a:r>
        </a:p>
        <a:p>
          <a:r>
            <a:rPr lang="ru-RU" sz="2000" dirty="0" smtClean="0"/>
            <a:t>Информационные ресурсы общества и информационная культура</a:t>
          </a:r>
          <a:endParaRPr lang="ru-RU" sz="2000" dirty="0"/>
        </a:p>
      </dgm:t>
    </dgm:pt>
    <dgm:pt modelId="{35CEA615-6BD3-4AE2-9576-632F7DAB0783}" type="parTrans" cxnId="{B0AA1ACF-1027-4B34-962B-7509B0B7D1E7}">
      <dgm:prSet/>
      <dgm:spPr/>
      <dgm:t>
        <a:bodyPr/>
        <a:lstStyle/>
        <a:p>
          <a:endParaRPr lang="ru-RU"/>
        </a:p>
      </dgm:t>
    </dgm:pt>
    <dgm:pt modelId="{0BBB54E2-2EE5-485F-B24C-C9A701C7F751}" type="sibTrans" cxnId="{B0AA1ACF-1027-4B34-962B-7509B0B7D1E7}">
      <dgm:prSet/>
      <dgm:spPr/>
      <dgm:t>
        <a:bodyPr/>
        <a:lstStyle/>
        <a:p>
          <a:endParaRPr lang="ru-RU"/>
        </a:p>
      </dgm:t>
    </dgm:pt>
    <dgm:pt modelId="{91379758-CEA5-4AA9-9E4E-67D3B2DDAD65}">
      <dgm:prSet phldrT="[Текст]" custT="1"/>
      <dgm:spPr/>
      <dgm:t>
        <a:bodyPr/>
        <a:lstStyle/>
        <a:p>
          <a:r>
            <a:rPr lang="ru-RU" sz="2000" dirty="0" smtClean="0"/>
            <a:t>Цель:</a:t>
          </a:r>
        </a:p>
        <a:p>
          <a:r>
            <a:rPr lang="ru-RU" sz="2000" dirty="0" smtClean="0"/>
            <a:t>Формирование представления о месте и роли информации в жизни человека</a:t>
          </a:r>
          <a:endParaRPr lang="ru-RU" sz="2000" dirty="0"/>
        </a:p>
      </dgm:t>
    </dgm:pt>
    <dgm:pt modelId="{CB1F1006-D1FC-4C54-B142-60C55442559D}" type="parTrans" cxnId="{E611DC45-6B5A-4CCD-B6C0-54FC75802935}">
      <dgm:prSet/>
      <dgm:spPr/>
      <dgm:t>
        <a:bodyPr/>
        <a:lstStyle/>
        <a:p>
          <a:endParaRPr lang="ru-RU"/>
        </a:p>
      </dgm:t>
    </dgm:pt>
    <dgm:pt modelId="{67CB2701-907C-454D-B815-16291D3324BA}" type="sibTrans" cxnId="{E611DC45-6B5A-4CCD-B6C0-54FC75802935}">
      <dgm:prSet/>
      <dgm:spPr/>
      <dgm:t>
        <a:bodyPr/>
        <a:lstStyle/>
        <a:p>
          <a:endParaRPr lang="ru-RU"/>
        </a:p>
      </dgm:t>
    </dgm:pt>
    <dgm:pt modelId="{7FB8BB8C-1B4A-4A90-85B4-60DF29D887BD}">
      <dgm:prSet phldrT="[Текст]" custT="1"/>
      <dgm:spPr/>
      <dgm:t>
        <a:bodyPr/>
        <a:lstStyle/>
        <a:p>
          <a:r>
            <a:rPr lang="ru-RU" sz="2000" dirty="0" smtClean="0"/>
            <a:t>Результаты:</a:t>
          </a:r>
        </a:p>
        <a:p>
          <a:r>
            <a:rPr lang="ru-RU" sz="2000" dirty="0" smtClean="0"/>
            <a:t>- Умеют ориентироваться в различных видах документов.</a:t>
          </a:r>
        </a:p>
        <a:p>
          <a:r>
            <a:rPr lang="ru-RU" sz="2000" dirty="0" smtClean="0"/>
            <a:t>- Имеют представление о библиотеках и Интернете.</a:t>
          </a:r>
        </a:p>
        <a:p>
          <a:r>
            <a:rPr lang="ru-RU" sz="2000" dirty="0" smtClean="0"/>
            <a:t>- Овладели правилами информационной безопасности.</a:t>
          </a:r>
          <a:endParaRPr lang="ru-RU" sz="2000" dirty="0"/>
        </a:p>
      </dgm:t>
    </dgm:pt>
    <dgm:pt modelId="{2AB0CB08-E7C3-45C1-B66D-463DD15AEACB}" type="parTrans" cxnId="{0362C7F2-07A2-4AE2-BBA4-BE670A91A5EF}">
      <dgm:prSet/>
      <dgm:spPr/>
      <dgm:t>
        <a:bodyPr/>
        <a:lstStyle/>
        <a:p>
          <a:endParaRPr lang="ru-RU"/>
        </a:p>
      </dgm:t>
    </dgm:pt>
    <dgm:pt modelId="{E2C054B7-9A81-4B84-8F6E-41A1BCAC3402}" type="sibTrans" cxnId="{0362C7F2-07A2-4AE2-BBA4-BE670A91A5EF}">
      <dgm:prSet/>
      <dgm:spPr/>
      <dgm:t>
        <a:bodyPr/>
        <a:lstStyle/>
        <a:p>
          <a:endParaRPr lang="ru-RU"/>
        </a:p>
      </dgm:t>
    </dgm:pt>
    <dgm:pt modelId="{B933C67F-AEEE-47FE-96A6-5828F8C7DE03}" type="pres">
      <dgm:prSet presAssocID="{72A94AAB-5436-486F-B11D-3D26CD8767F2}" presName="linearFlow" presStyleCnt="0">
        <dgm:presLayoutVars>
          <dgm:resizeHandles val="exact"/>
        </dgm:presLayoutVars>
      </dgm:prSet>
      <dgm:spPr/>
    </dgm:pt>
    <dgm:pt modelId="{5A5460B2-02B5-49B4-A292-5C9F8202878E}" type="pres">
      <dgm:prSet presAssocID="{3FD6F50D-4FBC-41DF-8B0D-CAC1F23C6BD4}" presName="node" presStyleLbl="node1" presStyleIdx="0" presStyleCnt="3" custScaleX="144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1E47A8-3223-44B7-B7B0-9936FD589FBE}" type="pres">
      <dgm:prSet presAssocID="{0BBB54E2-2EE5-485F-B24C-C9A701C7F751}" presName="sibTrans" presStyleLbl="sibTrans2D1" presStyleIdx="0" presStyleCnt="2"/>
      <dgm:spPr/>
      <dgm:t>
        <a:bodyPr/>
        <a:lstStyle/>
        <a:p>
          <a:endParaRPr lang="ru-RU"/>
        </a:p>
      </dgm:t>
    </dgm:pt>
    <dgm:pt modelId="{90ACE733-90A0-477A-80BC-7B2B0677DCD5}" type="pres">
      <dgm:prSet presAssocID="{0BBB54E2-2EE5-485F-B24C-C9A701C7F751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E0EC59B9-C612-4E4C-9E04-C335148D4547}" type="pres">
      <dgm:prSet presAssocID="{91379758-CEA5-4AA9-9E4E-67D3B2DDAD65}" presName="node" presStyleLbl="node1" presStyleIdx="1" presStyleCnt="3" custScaleX="144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33A869-3C92-4B82-8908-3CCB109E663F}" type="pres">
      <dgm:prSet presAssocID="{67CB2701-907C-454D-B815-16291D3324BA}" presName="sibTrans" presStyleLbl="sibTrans2D1" presStyleIdx="1" presStyleCnt="2"/>
      <dgm:spPr/>
      <dgm:t>
        <a:bodyPr/>
        <a:lstStyle/>
        <a:p>
          <a:endParaRPr lang="ru-RU"/>
        </a:p>
      </dgm:t>
    </dgm:pt>
    <dgm:pt modelId="{0595DE99-1B26-4DEE-B973-6A0ADFF5DDB6}" type="pres">
      <dgm:prSet presAssocID="{67CB2701-907C-454D-B815-16291D3324B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7E0B1B1B-3FD6-4614-9592-6C6B28149454}" type="pres">
      <dgm:prSet presAssocID="{7FB8BB8C-1B4A-4A90-85B4-60DF29D887BD}" presName="node" presStyleLbl="node1" presStyleIdx="2" presStyleCnt="3" custScaleX="144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3E8A5A-227F-4B9A-BE79-C7A28B7E2A31}" type="presOf" srcId="{3FD6F50D-4FBC-41DF-8B0D-CAC1F23C6BD4}" destId="{5A5460B2-02B5-49B4-A292-5C9F8202878E}" srcOrd="0" destOrd="0" presId="urn:microsoft.com/office/officeart/2005/8/layout/process2"/>
    <dgm:cxn modelId="{65AB1ED4-DC59-4411-ADDB-1CFE99ECC78E}" type="presOf" srcId="{0BBB54E2-2EE5-485F-B24C-C9A701C7F751}" destId="{421E47A8-3223-44B7-B7B0-9936FD589FBE}" srcOrd="0" destOrd="0" presId="urn:microsoft.com/office/officeart/2005/8/layout/process2"/>
    <dgm:cxn modelId="{DBD87935-810F-41CB-B333-F3B0EA0EB57D}" type="presOf" srcId="{72A94AAB-5436-486F-B11D-3D26CD8767F2}" destId="{B933C67F-AEEE-47FE-96A6-5828F8C7DE03}" srcOrd="0" destOrd="0" presId="urn:microsoft.com/office/officeart/2005/8/layout/process2"/>
    <dgm:cxn modelId="{4DC345AF-0D99-4401-863F-8BE184426493}" type="presOf" srcId="{7FB8BB8C-1B4A-4A90-85B4-60DF29D887BD}" destId="{7E0B1B1B-3FD6-4614-9592-6C6B28149454}" srcOrd="0" destOrd="0" presId="urn:microsoft.com/office/officeart/2005/8/layout/process2"/>
    <dgm:cxn modelId="{B0AA1ACF-1027-4B34-962B-7509B0B7D1E7}" srcId="{72A94AAB-5436-486F-B11D-3D26CD8767F2}" destId="{3FD6F50D-4FBC-41DF-8B0D-CAC1F23C6BD4}" srcOrd="0" destOrd="0" parTransId="{35CEA615-6BD3-4AE2-9576-632F7DAB0783}" sibTransId="{0BBB54E2-2EE5-485F-B24C-C9A701C7F751}"/>
    <dgm:cxn modelId="{0362C7F2-07A2-4AE2-BBA4-BE670A91A5EF}" srcId="{72A94AAB-5436-486F-B11D-3D26CD8767F2}" destId="{7FB8BB8C-1B4A-4A90-85B4-60DF29D887BD}" srcOrd="2" destOrd="0" parTransId="{2AB0CB08-E7C3-45C1-B66D-463DD15AEACB}" sibTransId="{E2C054B7-9A81-4B84-8F6E-41A1BCAC3402}"/>
    <dgm:cxn modelId="{AEAA475F-76B4-46CD-8395-8BA8BA77F628}" type="presOf" srcId="{0BBB54E2-2EE5-485F-B24C-C9A701C7F751}" destId="{90ACE733-90A0-477A-80BC-7B2B0677DCD5}" srcOrd="1" destOrd="0" presId="urn:microsoft.com/office/officeart/2005/8/layout/process2"/>
    <dgm:cxn modelId="{E611DC45-6B5A-4CCD-B6C0-54FC75802935}" srcId="{72A94AAB-5436-486F-B11D-3D26CD8767F2}" destId="{91379758-CEA5-4AA9-9E4E-67D3B2DDAD65}" srcOrd="1" destOrd="0" parTransId="{CB1F1006-D1FC-4C54-B142-60C55442559D}" sibTransId="{67CB2701-907C-454D-B815-16291D3324BA}"/>
    <dgm:cxn modelId="{7F2F97A4-CF02-4EC2-B110-411090BAA4C9}" type="presOf" srcId="{67CB2701-907C-454D-B815-16291D3324BA}" destId="{AF33A869-3C92-4B82-8908-3CCB109E663F}" srcOrd="0" destOrd="0" presId="urn:microsoft.com/office/officeart/2005/8/layout/process2"/>
    <dgm:cxn modelId="{1C89D6B6-3BAE-4E24-90FE-F37A6C00E606}" type="presOf" srcId="{91379758-CEA5-4AA9-9E4E-67D3B2DDAD65}" destId="{E0EC59B9-C612-4E4C-9E04-C335148D4547}" srcOrd="0" destOrd="0" presId="urn:microsoft.com/office/officeart/2005/8/layout/process2"/>
    <dgm:cxn modelId="{AAA0B416-8773-4820-B057-A1E2E0C74A67}" type="presOf" srcId="{67CB2701-907C-454D-B815-16291D3324BA}" destId="{0595DE99-1B26-4DEE-B973-6A0ADFF5DDB6}" srcOrd="1" destOrd="0" presId="urn:microsoft.com/office/officeart/2005/8/layout/process2"/>
    <dgm:cxn modelId="{C14FC744-23A7-4FEC-9F1F-67BC87BDEEB0}" type="presParOf" srcId="{B933C67F-AEEE-47FE-96A6-5828F8C7DE03}" destId="{5A5460B2-02B5-49B4-A292-5C9F8202878E}" srcOrd="0" destOrd="0" presId="urn:microsoft.com/office/officeart/2005/8/layout/process2"/>
    <dgm:cxn modelId="{BE9C8148-098F-4A46-880E-0F68C6B0AACB}" type="presParOf" srcId="{B933C67F-AEEE-47FE-96A6-5828F8C7DE03}" destId="{421E47A8-3223-44B7-B7B0-9936FD589FBE}" srcOrd="1" destOrd="0" presId="urn:microsoft.com/office/officeart/2005/8/layout/process2"/>
    <dgm:cxn modelId="{89000317-39DB-4BE6-882F-C617EAC18F60}" type="presParOf" srcId="{421E47A8-3223-44B7-B7B0-9936FD589FBE}" destId="{90ACE733-90A0-477A-80BC-7B2B0677DCD5}" srcOrd="0" destOrd="0" presId="urn:microsoft.com/office/officeart/2005/8/layout/process2"/>
    <dgm:cxn modelId="{D2129946-0A49-4CCF-99C8-77623794DD4D}" type="presParOf" srcId="{B933C67F-AEEE-47FE-96A6-5828F8C7DE03}" destId="{E0EC59B9-C612-4E4C-9E04-C335148D4547}" srcOrd="2" destOrd="0" presId="urn:microsoft.com/office/officeart/2005/8/layout/process2"/>
    <dgm:cxn modelId="{444E3603-26E2-49DC-9E5D-8CEDFB35DF16}" type="presParOf" srcId="{B933C67F-AEEE-47FE-96A6-5828F8C7DE03}" destId="{AF33A869-3C92-4B82-8908-3CCB109E663F}" srcOrd="3" destOrd="0" presId="urn:microsoft.com/office/officeart/2005/8/layout/process2"/>
    <dgm:cxn modelId="{AEB591E0-C932-4F3C-9B1C-1CFE149D2F85}" type="presParOf" srcId="{AF33A869-3C92-4B82-8908-3CCB109E663F}" destId="{0595DE99-1B26-4DEE-B973-6A0ADFF5DDB6}" srcOrd="0" destOrd="0" presId="urn:microsoft.com/office/officeart/2005/8/layout/process2"/>
    <dgm:cxn modelId="{FDF2B807-24F3-4DC5-B505-C8418E30279A}" type="presParOf" srcId="{B933C67F-AEEE-47FE-96A6-5828F8C7DE03}" destId="{7E0B1B1B-3FD6-4614-9592-6C6B28149454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A94AAB-5436-486F-B11D-3D26CD8767F2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3FD6F50D-4FBC-41DF-8B0D-CAC1F23C6BD4}">
      <dgm:prSet phldrT="[Текст]" custT="1"/>
      <dgm:spPr/>
      <dgm:t>
        <a:bodyPr/>
        <a:lstStyle/>
        <a:p>
          <a:r>
            <a:rPr lang="ru-RU" sz="2000" dirty="0" smtClean="0"/>
            <a:t>Раздел </a:t>
          </a:r>
          <a:r>
            <a:rPr lang="en-US" sz="2000" dirty="0" smtClean="0"/>
            <a:t>II</a:t>
          </a:r>
        </a:p>
        <a:p>
          <a:r>
            <a:rPr lang="ru-RU" sz="2000" dirty="0" smtClean="0"/>
            <a:t>Основные типы информационно-поисковых задач и алгоритмы их решения</a:t>
          </a:r>
          <a:endParaRPr lang="ru-RU" sz="2000" dirty="0"/>
        </a:p>
      </dgm:t>
    </dgm:pt>
    <dgm:pt modelId="{35CEA615-6BD3-4AE2-9576-632F7DAB0783}" type="parTrans" cxnId="{B0AA1ACF-1027-4B34-962B-7509B0B7D1E7}">
      <dgm:prSet/>
      <dgm:spPr/>
      <dgm:t>
        <a:bodyPr/>
        <a:lstStyle/>
        <a:p>
          <a:endParaRPr lang="ru-RU"/>
        </a:p>
      </dgm:t>
    </dgm:pt>
    <dgm:pt modelId="{0BBB54E2-2EE5-485F-B24C-C9A701C7F751}" type="sibTrans" cxnId="{B0AA1ACF-1027-4B34-962B-7509B0B7D1E7}">
      <dgm:prSet/>
      <dgm:spPr/>
      <dgm:t>
        <a:bodyPr/>
        <a:lstStyle/>
        <a:p>
          <a:endParaRPr lang="ru-RU"/>
        </a:p>
      </dgm:t>
    </dgm:pt>
    <dgm:pt modelId="{91379758-CEA5-4AA9-9E4E-67D3B2DDAD65}">
      <dgm:prSet phldrT="[Текст]" custT="1"/>
      <dgm:spPr/>
      <dgm:t>
        <a:bodyPr/>
        <a:lstStyle/>
        <a:p>
          <a:r>
            <a:rPr lang="ru-RU" sz="2000" dirty="0" smtClean="0"/>
            <a:t>Цель:</a:t>
          </a:r>
        </a:p>
        <a:p>
          <a:r>
            <a:rPr lang="ru-RU" sz="2000" dirty="0" smtClean="0"/>
            <a:t>Формирование умений информационного самообслуживания в библиотеке и в Интернете</a:t>
          </a:r>
          <a:endParaRPr lang="ru-RU" sz="2000" dirty="0"/>
        </a:p>
      </dgm:t>
    </dgm:pt>
    <dgm:pt modelId="{CB1F1006-D1FC-4C54-B142-60C55442559D}" type="parTrans" cxnId="{E611DC45-6B5A-4CCD-B6C0-54FC75802935}">
      <dgm:prSet/>
      <dgm:spPr/>
      <dgm:t>
        <a:bodyPr/>
        <a:lstStyle/>
        <a:p>
          <a:endParaRPr lang="ru-RU"/>
        </a:p>
      </dgm:t>
    </dgm:pt>
    <dgm:pt modelId="{67CB2701-907C-454D-B815-16291D3324BA}" type="sibTrans" cxnId="{E611DC45-6B5A-4CCD-B6C0-54FC75802935}">
      <dgm:prSet/>
      <dgm:spPr/>
      <dgm:t>
        <a:bodyPr/>
        <a:lstStyle/>
        <a:p>
          <a:endParaRPr lang="ru-RU"/>
        </a:p>
      </dgm:t>
    </dgm:pt>
    <dgm:pt modelId="{7FB8BB8C-1B4A-4A90-85B4-60DF29D887BD}">
      <dgm:prSet phldrT="[Текст]" custT="1"/>
      <dgm:spPr/>
      <dgm:t>
        <a:bodyPr/>
        <a:lstStyle/>
        <a:p>
          <a:r>
            <a:rPr lang="ru-RU" sz="2000" dirty="0" smtClean="0"/>
            <a:t>Результат:</a:t>
          </a:r>
        </a:p>
        <a:p>
          <a:r>
            <a:rPr lang="ru-RU" sz="2000" dirty="0" smtClean="0"/>
            <a:t>- Умеют осуществлять поиск по различным типам запросов в ходе учебной деятельности</a:t>
          </a:r>
          <a:endParaRPr lang="ru-RU" sz="2000" dirty="0"/>
        </a:p>
      </dgm:t>
    </dgm:pt>
    <dgm:pt modelId="{2AB0CB08-E7C3-45C1-B66D-463DD15AEACB}" type="parTrans" cxnId="{0362C7F2-07A2-4AE2-BBA4-BE670A91A5EF}">
      <dgm:prSet/>
      <dgm:spPr/>
      <dgm:t>
        <a:bodyPr/>
        <a:lstStyle/>
        <a:p>
          <a:endParaRPr lang="ru-RU"/>
        </a:p>
      </dgm:t>
    </dgm:pt>
    <dgm:pt modelId="{E2C054B7-9A81-4B84-8F6E-41A1BCAC3402}" type="sibTrans" cxnId="{0362C7F2-07A2-4AE2-BBA4-BE670A91A5EF}">
      <dgm:prSet/>
      <dgm:spPr/>
      <dgm:t>
        <a:bodyPr/>
        <a:lstStyle/>
        <a:p>
          <a:endParaRPr lang="ru-RU"/>
        </a:p>
      </dgm:t>
    </dgm:pt>
    <dgm:pt modelId="{B933C67F-AEEE-47FE-96A6-5828F8C7DE03}" type="pres">
      <dgm:prSet presAssocID="{72A94AAB-5436-486F-B11D-3D26CD8767F2}" presName="linearFlow" presStyleCnt="0">
        <dgm:presLayoutVars>
          <dgm:resizeHandles val="exact"/>
        </dgm:presLayoutVars>
      </dgm:prSet>
      <dgm:spPr/>
    </dgm:pt>
    <dgm:pt modelId="{5A5460B2-02B5-49B4-A292-5C9F8202878E}" type="pres">
      <dgm:prSet presAssocID="{3FD6F50D-4FBC-41DF-8B0D-CAC1F23C6BD4}" presName="node" presStyleLbl="node1" presStyleIdx="0" presStyleCnt="3" custScaleX="144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1E47A8-3223-44B7-B7B0-9936FD589FBE}" type="pres">
      <dgm:prSet presAssocID="{0BBB54E2-2EE5-485F-B24C-C9A701C7F751}" presName="sibTrans" presStyleLbl="sibTrans2D1" presStyleIdx="0" presStyleCnt="2"/>
      <dgm:spPr/>
      <dgm:t>
        <a:bodyPr/>
        <a:lstStyle/>
        <a:p>
          <a:endParaRPr lang="ru-RU"/>
        </a:p>
      </dgm:t>
    </dgm:pt>
    <dgm:pt modelId="{90ACE733-90A0-477A-80BC-7B2B0677DCD5}" type="pres">
      <dgm:prSet presAssocID="{0BBB54E2-2EE5-485F-B24C-C9A701C7F751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E0EC59B9-C612-4E4C-9E04-C335148D4547}" type="pres">
      <dgm:prSet presAssocID="{91379758-CEA5-4AA9-9E4E-67D3B2DDAD65}" presName="node" presStyleLbl="node1" presStyleIdx="1" presStyleCnt="3" custScaleX="144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33A869-3C92-4B82-8908-3CCB109E663F}" type="pres">
      <dgm:prSet presAssocID="{67CB2701-907C-454D-B815-16291D3324BA}" presName="sibTrans" presStyleLbl="sibTrans2D1" presStyleIdx="1" presStyleCnt="2"/>
      <dgm:spPr/>
      <dgm:t>
        <a:bodyPr/>
        <a:lstStyle/>
        <a:p>
          <a:endParaRPr lang="ru-RU"/>
        </a:p>
      </dgm:t>
    </dgm:pt>
    <dgm:pt modelId="{0595DE99-1B26-4DEE-B973-6A0ADFF5DDB6}" type="pres">
      <dgm:prSet presAssocID="{67CB2701-907C-454D-B815-16291D3324B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7E0B1B1B-3FD6-4614-9592-6C6B28149454}" type="pres">
      <dgm:prSet presAssocID="{7FB8BB8C-1B4A-4A90-85B4-60DF29D887BD}" presName="node" presStyleLbl="node1" presStyleIdx="2" presStyleCnt="3" custScaleX="144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0302D9-1D7E-4E60-86FF-2517493EF0FB}" type="presOf" srcId="{91379758-CEA5-4AA9-9E4E-67D3B2DDAD65}" destId="{E0EC59B9-C612-4E4C-9E04-C335148D4547}" srcOrd="0" destOrd="0" presId="urn:microsoft.com/office/officeart/2005/8/layout/process2"/>
    <dgm:cxn modelId="{E611DC45-6B5A-4CCD-B6C0-54FC75802935}" srcId="{72A94AAB-5436-486F-B11D-3D26CD8767F2}" destId="{91379758-CEA5-4AA9-9E4E-67D3B2DDAD65}" srcOrd="1" destOrd="0" parTransId="{CB1F1006-D1FC-4C54-B142-60C55442559D}" sibTransId="{67CB2701-907C-454D-B815-16291D3324BA}"/>
    <dgm:cxn modelId="{F96AB942-E3AE-49B2-9486-3D0CB3303EEE}" type="presOf" srcId="{67CB2701-907C-454D-B815-16291D3324BA}" destId="{0595DE99-1B26-4DEE-B973-6A0ADFF5DDB6}" srcOrd="1" destOrd="0" presId="urn:microsoft.com/office/officeart/2005/8/layout/process2"/>
    <dgm:cxn modelId="{975DEDD8-78B6-4460-92AA-E2281DCDA432}" type="presOf" srcId="{7FB8BB8C-1B4A-4A90-85B4-60DF29D887BD}" destId="{7E0B1B1B-3FD6-4614-9592-6C6B28149454}" srcOrd="0" destOrd="0" presId="urn:microsoft.com/office/officeart/2005/8/layout/process2"/>
    <dgm:cxn modelId="{F7A6BF84-9CC3-4639-B547-3F75F5BCA449}" type="presOf" srcId="{3FD6F50D-4FBC-41DF-8B0D-CAC1F23C6BD4}" destId="{5A5460B2-02B5-49B4-A292-5C9F8202878E}" srcOrd="0" destOrd="0" presId="urn:microsoft.com/office/officeart/2005/8/layout/process2"/>
    <dgm:cxn modelId="{E26374FE-8C84-40DE-854E-00C79F51EB8D}" type="presOf" srcId="{72A94AAB-5436-486F-B11D-3D26CD8767F2}" destId="{B933C67F-AEEE-47FE-96A6-5828F8C7DE03}" srcOrd="0" destOrd="0" presId="urn:microsoft.com/office/officeart/2005/8/layout/process2"/>
    <dgm:cxn modelId="{B0AA1ACF-1027-4B34-962B-7509B0B7D1E7}" srcId="{72A94AAB-5436-486F-B11D-3D26CD8767F2}" destId="{3FD6F50D-4FBC-41DF-8B0D-CAC1F23C6BD4}" srcOrd="0" destOrd="0" parTransId="{35CEA615-6BD3-4AE2-9576-632F7DAB0783}" sibTransId="{0BBB54E2-2EE5-485F-B24C-C9A701C7F751}"/>
    <dgm:cxn modelId="{90AD5F4E-46B0-49C7-86D0-B321A8727266}" type="presOf" srcId="{0BBB54E2-2EE5-485F-B24C-C9A701C7F751}" destId="{421E47A8-3223-44B7-B7B0-9936FD589FBE}" srcOrd="0" destOrd="0" presId="urn:microsoft.com/office/officeart/2005/8/layout/process2"/>
    <dgm:cxn modelId="{89976F0E-5D31-4247-A2CE-BEC2EE5D7E4E}" type="presOf" srcId="{0BBB54E2-2EE5-485F-B24C-C9A701C7F751}" destId="{90ACE733-90A0-477A-80BC-7B2B0677DCD5}" srcOrd="1" destOrd="0" presId="urn:microsoft.com/office/officeart/2005/8/layout/process2"/>
    <dgm:cxn modelId="{DDDDD50C-C790-433C-887D-33B7EC79B541}" type="presOf" srcId="{67CB2701-907C-454D-B815-16291D3324BA}" destId="{AF33A869-3C92-4B82-8908-3CCB109E663F}" srcOrd="0" destOrd="0" presId="urn:microsoft.com/office/officeart/2005/8/layout/process2"/>
    <dgm:cxn modelId="{0362C7F2-07A2-4AE2-BBA4-BE670A91A5EF}" srcId="{72A94AAB-5436-486F-B11D-3D26CD8767F2}" destId="{7FB8BB8C-1B4A-4A90-85B4-60DF29D887BD}" srcOrd="2" destOrd="0" parTransId="{2AB0CB08-E7C3-45C1-B66D-463DD15AEACB}" sibTransId="{E2C054B7-9A81-4B84-8F6E-41A1BCAC3402}"/>
    <dgm:cxn modelId="{1EADD423-E62E-4F05-AA74-549F0C1FB248}" type="presParOf" srcId="{B933C67F-AEEE-47FE-96A6-5828F8C7DE03}" destId="{5A5460B2-02B5-49B4-A292-5C9F8202878E}" srcOrd="0" destOrd="0" presId="urn:microsoft.com/office/officeart/2005/8/layout/process2"/>
    <dgm:cxn modelId="{8C6205E7-63D0-45A3-B0D3-44FD4489174A}" type="presParOf" srcId="{B933C67F-AEEE-47FE-96A6-5828F8C7DE03}" destId="{421E47A8-3223-44B7-B7B0-9936FD589FBE}" srcOrd="1" destOrd="0" presId="urn:microsoft.com/office/officeart/2005/8/layout/process2"/>
    <dgm:cxn modelId="{017EEB9C-91F2-4CC4-8924-717743FA0D32}" type="presParOf" srcId="{421E47A8-3223-44B7-B7B0-9936FD589FBE}" destId="{90ACE733-90A0-477A-80BC-7B2B0677DCD5}" srcOrd="0" destOrd="0" presId="urn:microsoft.com/office/officeart/2005/8/layout/process2"/>
    <dgm:cxn modelId="{EAB3CFE9-75FD-4D83-AFBB-A22EBE077EFA}" type="presParOf" srcId="{B933C67F-AEEE-47FE-96A6-5828F8C7DE03}" destId="{E0EC59B9-C612-4E4C-9E04-C335148D4547}" srcOrd="2" destOrd="0" presId="urn:microsoft.com/office/officeart/2005/8/layout/process2"/>
    <dgm:cxn modelId="{4AEAD6EB-14D9-4785-96D3-9B0320459826}" type="presParOf" srcId="{B933C67F-AEEE-47FE-96A6-5828F8C7DE03}" destId="{AF33A869-3C92-4B82-8908-3CCB109E663F}" srcOrd="3" destOrd="0" presId="urn:microsoft.com/office/officeart/2005/8/layout/process2"/>
    <dgm:cxn modelId="{00DAA7C5-92B0-4F83-8739-6077C86944BD}" type="presParOf" srcId="{AF33A869-3C92-4B82-8908-3CCB109E663F}" destId="{0595DE99-1B26-4DEE-B973-6A0ADFF5DDB6}" srcOrd="0" destOrd="0" presId="urn:microsoft.com/office/officeart/2005/8/layout/process2"/>
    <dgm:cxn modelId="{C64298C6-7557-4A9D-B739-86A51B4ED66F}" type="presParOf" srcId="{B933C67F-AEEE-47FE-96A6-5828F8C7DE03}" destId="{7E0B1B1B-3FD6-4614-9592-6C6B28149454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A94AAB-5436-486F-B11D-3D26CD8767F2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3FD6F50D-4FBC-41DF-8B0D-CAC1F23C6BD4}">
      <dgm:prSet phldrT="[Текст]" custT="1"/>
      <dgm:spPr/>
      <dgm:t>
        <a:bodyPr/>
        <a:lstStyle/>
        <a:p>
          <a:r>
            <a:rPr lang="ru-RU" sz="2000" dirty="0" smtClean="0"/>
            <a:t>Раздел </a:t>
          </a:r>
          <a:r>
            <a:rPr lang="en-US" sz="2000" dirty="0" smtClean="0"/>
            <a:t>III</a:t>
          </a:r>
        </a:p>
        <a:p>
          <a:r>
            <a:rPr lang="ru-RU" sz="2000" dirty="0" smtClean="0"/>
            <a:t>Аналитико-синтетическая переработка источников информации</a:t>
          </a:r>
          <a:endParaRPr lang="ru-RU" sz="2000" dirty="0"/>
        </a:p>
      </dgm:t>
    </dgm:pt>
    <dgm:pt modelId="{35CEA615-6BD3-4AE2-9576-632F7DAB0783}" type="parTrans" cxnId="{B0AA1ACF-1027-4B34-962B-7509B0B7D1E7}">
      <dgm:prSet/>
      <dgm:spPr/>
      <dgm:t>
        <a:bodyPr/>
        <a:lstStyle/>
        <a:p>
          <a:endParaRPr lang="ru-RU"/>
        </a:p>
      </dgm:t>
    </dgm:pt>
    <dgm:pt modelId="{0BBB54E2-2EE5-485F-B24C-C9A701C7F751}" type="sibTrans" cxnId="{B0AA1ACF-1027-4B34-962B-7509B0B7D1E7}">
      <dgm:prSet/>
      <dgm:spPr/>
      <dgm:t>
        <a:bodyPr/>
        <a:lstStyle/>
        <a:p>
          <a:endParaRPr lang="ru-RU"/>
        </a:p>
      </dgm:t>
    </dgm:pt>
    <dgm:pt modelId="{91379758-CEA5-4AA9-9E4E-67D3B2DDAD65}">
      <dgm:prSet phldrT="[Текст]" custT="1"/>
      <dgm:spPr/>
      <dgm:t>
        <a:bodyPr/>
        <a:lstStyle/>
        <a:p>
          <a:r>
            <a:rPr lang="ru-RU" sz="2000" dirty="0" smtClean="0"/>
            <a:t>Цель:</a:t>
          </a:r>
        </a:p>
        <a:p>
          <a:r>
            <a:rPr lang="ru-RU" sz="2000" dirty="0" smtClean="0"/>
            <a:t>Формирование представлений о сущности и назначении аналитико-синтетической переработки информации</a:t>
          </a:r>
          <a:endParaRPr lang="ru-RU" sz="2000" dirty="0"/>
        </a:p>
      </dgm:t>
    </dgm:pt>
    <dgm:pt modelId="{CB1F1006-D1FC-4C54-B142-60C55442559D}" type="parTrans" cxnId="{E611DC45-6B5A-4CCD-B6C0-54FC75802935}">
      <dgm:prSet/>
      <dgm:spPr/>
      <dgm:t>
        <a:bodyPr/>
        <a:lstStyle/>
        <a:p>
          <a:endParaRPr lang="ru-RU"/>
        </a:p>
      </dgm:t>
    </dgm:pt>
    <dgm:pt modelId="{67CB2701-907C-454D-B815-16291D3324BA}" type="sibTrans" cxnId="{E611DC45-6B5A-4CCD-B6C0-54FC75802935}">
      <dgm:prSet/>
      <dgm:spPr/>
      <dgm:t>
        <a:bodyPr/>
        <a:lstStyle/>
        <a:p>
          <a:endParaRPr lang="ru-RU"/>
        </a:p>
      </dgm:t>
    </dgm:pt>
    <dgm:pt modelId="{7FB8BB8C-1B4A-4A90-85B4-60DF29D887BD}">
      <dgm:prSet phldrT="[Текст]" custT="1"/>
      <dgm:spPr/>
      <dgm:t>
        <a:bodyPr/>
        <a:lstStyle/>
        <a:p>
          <a:r>
            <a:rPr lang="ru-RU" sz="2000" dirty="0" smtClean="0"/>
            <a:t>Результат:</a:t>
          </a:r>
        </a:p>
        <a:p>
          <a:r>
            <a:rPr lang="ru-RU" sz="2000" dirty="0" smtClean="0"/>
            <a:t>- Умеют осуществлять критический анализ </a:t>
          </a:r>
          <a:r>
            <a:rPr lang="ru-RU" sz="2000" dirty="0" err="1" smtClean="0"/>
            <a:t>медиатекста</a:t>
          </a:r>
          <a:endParaRPr lang="ru-RU" sz="2000" dirty="0"/>
        </a:p>
      </dgm:t>
    </dgm:pt>
    <dgm:pt modelId="{2AB0CB08-E7C3-45C1-B66D-463DD15AEACB}" type="parTrans" cxnId="{0362C7F2-07A2-4AE2-BBA4-BE670A91A5EF}">
      <dgm:prSet/>
      <dgm:spPr/>
      <dgm:t>
        <a:bodyPr/>
        <a:lstStyle/>
        <a:p>
          <a:endParaRPr lang="ru-RU"/>
        </a:p>
      </dgm:t>
    </dgm:pt>
    <dgm:pt modelId="{E2C054B7-9A81-4B84-8F6E-41A1BCAC3402}" type="sibTrans" cxnId="{0362C7F2-07A2-4AE2-BBA4-BE670A91A5EF}">
      <dgm:prSet/>
      <dgm:spPr/>
      <dgm:t>
        <a:bodyPr/>
        <a:lstStyle/>
        <a:p>
          <a:endParaRPr lang="ru-RU"/>
        </a:p>
      </dgm:t>
    </dgm:pt>
    <dgm:pt modelId="{B933C67F-AEEE-47FE-96A6-5828F8C7DE03}" type="pres">
      <dgm:prSet presAssocID="{72A94AAB-5436-486F-B11D-3D26CD8767F2}" presName="linearFlow" presStyleCnt="0">
        <dgm:presLayoutVars>
          <dgm:resizeHandles val="exact"/>
        </dgm:presLayoutVars>
      </dgm:prSet>
      <dgm:spPr/>
    </dgm:pt>
    <dgm:pt modelId="{5A5460B2-02B5-49B4-A292-5C9F8202878E}" type="pres">
      <dgm:prSet presAssocID="{3FD6F50D-4FBC-41DF-8B0D-CAC1F23C6BD4}" presName="node" presStyleLbl="node1" presStyleIdx="0" presStyleCnt="3" custScaleX="144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1E47A8-3223-44B7-B7B0-9936FD589FBE}" type="pres">
      <dgm:prSet presAssocID="{0BBB54E2-2EE5-485F-B24C-C9A701C7F751}" presName="sibTrans" presStyleLbl="sibTrans2D1" presStyleIdx="0" presStyleCnt="2"/>
      <dgm:spPr/>
      <dgm:t>
        <a:bodyPr/>
        <a:lstStyle/>
        <a:p>
          <a:endParaRPr lang="ru-RU"/>
        </a:p>
      </dgm:t>
    </dgm:pt>
    <dgm:pt modelId="{90ACE733-90A0-477A-80BC-7B2B0677DCD5}" type="pres">
      <dgm:prSet presAssocID="{0BBB54E2-2EE5-485F-B24C-C9A701C7F751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E0EC59B9-C612-4E4C-9E04-C335148D4547}" type="pres">
      <dgm:prSet presAssocID="{91379758-CEA5-4AA9-9E4E-67D3B2DDAD65}" presName="node" presStyleLbl="node1" presStyleIdx="1" presStyleCnt="3" custScaleX="144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33A869-3C92-4B82-8908-3CCB109E663F}" type="pres">
      <dgm:prSet presAssocID="{67CB2701-907C-454D-B815-16291D3324BA}" presName="sibTrans" presStyleLbl="sibTrans2D1" presStyleIdx="1" presStyleCnt="2"/>
      <dgm:spPr/>
      <dgm:t>
        <a:bodyPr/>
        <a:lstStyle/>
        <a:p>
          <a:endParaRPr lang="ru-RU"/>
        </a:p>
      </dgm:t>
    </dgm:pt>
    <dgm:pt modelId="{0595DE99-1B26-4DEE-B973-6A0ADFF5DDB6}" type="pres">
      <dgm:prSet presAssocID="{67CB2701-907C-454D-B815-16291D3324B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7E0B1B1B-3FD6-4614-9592-6C6B28149454}" type="pres">
      <dgm:prSet presAssocID="{7FB8BB8C-1B4A-4A90-85B4-60DF29D887BD}" presName="node" presStyleLbl="node1" presStyleIdx="2" presStyleCnt="3" custScaleX="144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FD1C02-943D-42B5-A67E-84ADCAA3EB7A}" type="presOf" srcId="{0BBB54E2-2EE5-485F-B24C-C9A701C7F751}" destId="{421E47A8-3223-44B7-B7B0-9936FD589FBE}" srcOrd="0" destOrd="0" presId="urn:microsoft.com/office/officeart/2005/8/layout/process2"/>
    <dgm:cxn modelId="{CB2E821C-C644-48EC-80EA-54BB52DA49FD}" type="presOf" srcId="{0BBB54E2-2EE5-485F-B24C-C9A701C7F751}" destId="{90ACE733-90A0-477A-80BC-7B2B0677DCD5}" srcOrd="1" destOrd="0" presId="urn:microsoft.com/office/officeart/2005/8/layout/process2"/>
    <dgm:cxn modelId="{E611DC45-6B5A-4CCD-B6C0-54FC75802935}" srcId="{72A94AAB-5436-486F-B11D-3D26CD8767F2}" destId="{91379758-CEA5-4AA9-9E4E-67D3B2DDAD65}" srcOrd="1" destOrd="0" parTransId="{CB1F1006-D1FC-4C54-B142-60C55442559D}" sibTransId="{67CB2701-907C-454D-B815-16291D3324BA}"/>
    <dgm:cxn modelId="{2C9FD9CD-6B95-45B9-A1A5-7F562EC1A347}" type="presOf" srcId="{3FD6F50D-4FBC-41DF-8B0D-CAC1F23C6BD4}" destId="{5A5460B2-02B5-49B4-A292-5C9F8202878E}" srcOrd="0" destOrd="0" presId="urn:microsoft.com/office/officeart/2005/8/layout/process2"/>
    <dgm:cxn modelId="{05CCB9D1-A305-4D62-8C58-33CF6957BDDA}" type="presOf" srcId="{7FB8BB8C-1B4A-4A90-85B4-60DF29D887BD}" destId="{7E0B1B1B-3FD6-4614-9592-6C6B28149454}" srcOrd="0" destOrd="0" presId="urn:microsoft.com/office/officeart/2005/8/layout/process2"/>
    <dgm:cxn modelId="{0FE06F42-FC19-44D0-A2BF-95C0835BA2EB}" type="presOf" srcId="{91379758-CEA5-4AA9-9E4E-67D3B2DDAD65}" destId="{E0EC59B9-C612-4E4C-9E04-C335148D4547}" srcOrd="0" destOrd="0" presId="urn:microsoft.com/office/officeart/2005/8/layout/process2"/>
    <dgm:cxn modelId="{815FA50E-4451-4A90-8B03-442590E07CE4}" type="presOf" srcId="{67CB2701-907C-454D-B815-16291D3324BA}" destId="{0595DE99-1B26-4DEE-B973-6A0ADFF5DDB6}" srcOrd="1" destOrd="0" presId="urn:microsoft.com/office/officeart/2005/8/layout/process2"/>
    <dgm:cxn modelId="{B0AA1ACF-1027-4B34-962B-7509B0B7D1E7}" srcId="{72A94AAB-5436-486F-B11D-3D26CD8767F2}" destId="{3FD6F50D-4FBC-41DF-8B0D-CAC1F23C6BD4}" srcOrd="0" destOrd="0" parTransId="{35CEA615-6BD3-4AE2-9576-632F7DAB0783}" sibTransId="{0BBB54E2-2EE5-485F-B24C-C9A701C7F751}"/>
    <dgm:cxn modelId="{8C1E28D2-8111-4877-8796-52219F7E5189}" type="presOf" srcId="{72A94AAB-5436-486F-B11D-3D26CD8767F2}" destId="{B933C67F-AEEE-47FE-96A6-5828F8C7DE03}" srcOrd="0" destOrd="0" presId="urn:microsoft.com/office/officeart/2005/8/layout/process2"/>
    <dgm:cxn modelId="{56D29307-0AC0-41BA-99DF-C66B1E225586}" type="presOf" srcId="{67CB2701-907C-454D-B815-16291D3324BA}" destId="{AF33A869-3C92-4B82-8908-3CCB109E663F}" srcOrd="0" destOrd="0" presId="urn:microsoft.com/office/officeart/2005/8/layout/process2"/>
    <dgm:cxn modelId="{0362C7F2-07A2-4AE2-BBA4-BE670A91A5EF}" srcId="{72A94AAB-5436-486F-B11D-3D26CD8767F2}" destId="{7FB8BB8C-1B4A-4A90-85B4-60DF29D887BD}" srcOrd="2" destOrd="0" parTransId="{2AB0CB08-E7C3-45C1-B66D-463DD15AEACB}" sibTransId="{E2C054B7-9A81-4B84-8F6E-41A1BCAC3402}"/>
    <dgm:cxn modelId="{E2A0AE4D-3E57-47E4-8EEE-28EA57A7C212}" type="presParOf" srcId="{B933C67F-AEEE-47FE-96A6-5828F8C7DE03}" destId="{5A5460B2-02B5-49B4-A292-5C9F8202878E}" srcOrd="0" destOrd="0" presId="urn:microsoft.com/office/officeart/2005/8/layout/process2"/>
    <dgm:cxn modelId="{51E174DF-BA07-4706-AB2B-BDD8E7CC2E32}" type="presParOf" srcId="{B933C67F-AEEE-47FE-96A6-5828F8C7DE03}" destId="{421E47A8-3223-44B7-B7B0-9936FD589FBE}" srcOrd="1" destOrd="0" presId="urn:microsoft.com/office/officeart/2005/8/layout/process2"/>
    <dgm:cxn modelId="{73E73935-2101-4FE1-89BD-FA369FA38E9C}" type="presParOf" srcId="{421E47A8-3223-44B7-B7B0-9936FD589FBE}" destId="{90ACE733-90A0-477A-80BC-7B2B0677DCD5}" srcOrd="0" destOrd="0" presId="urn:microsoft.com/office/officeart/2005/8/layout/process2"/>
    <dgm:cxn modelId="{FC14D69A-5B28-4FE1-A41B-4D1042419A83}" type="presParOf" srcId="{B933C67F-AEEE-47FE-96A6-5828F8C7DE03}" destId="{E0EC59B9-C612-4E4C-9E04-C335148D4547}" srcOrd="2" destOrd="0" presId="urn:microsoft.com/office/officeart/2005/8/layout/process2"/>
    <dgm:cxn modelId="{5793E8B6-4CD7-4C47-A02C-7CD8E61CC8C3}" type="presParOf" srcId="{B933C67F-AEEE-47FE-96A6-5828F8C7DE03}" destId="{AF33A869-3C92-4B82-8908-3CCB109E663F}" srcOrd="3" destOrd="0" presId="urn:microsoft.com/office/officeart/2005/8/layout/process2"/>
    <dgm:cxn modelId="{B6118841-7940-4FAE-9CE7-A64E02DCD539}" type="presParOf" srcId="{AF33A869-3C92-4B82-8908-3CCB109E663F}" destId="{0595DE99-1B26-4DEE-B973-6A0ADFF5DDB6}" srcOrd="0" destOrd="0" presId="urn:microsoft.com/office/officeart/2005/8/layout/process2"/>
    <dgm:cxn modelId="{D8E6AEE0-6C06-4980-9E94-8C12733F176F}" type="presParOf" srcId="{B933C67F-AEEE-47FE-96A6-5828F8C7DE03}" destId="{7E0B1B1B-3FD6-4614-9592-6C6B28149454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2A94AAB-5436-486F-B11D-3D26CD8767F2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3FD6F50D-4FBC-41DF-8B0D-CAC1F23C6BD4}">
      <dgm:prSet phldrT="[Текст]" custT="1"/>
      <dgm:spPr/>
      <dgm:t>
        <a:bodyPr/>
        <a:lstStyle/>
        <a:p>
          <a:r>
            <a:rPr lang="ru-RU" sz="2000" dirty="0" smtClean="0"/>
            <a:t>Раздел </a:t>
          </a:r>
          <a:r>
            <a:rPr lang="en-US" sz="2000" dirty="0" smtClean="0"/>
            <a:t>IV</a:t>
          </a:r>
        </a:p>
        <a:p>
          <a:r>
            <a:rPr lang="ru-RU" sz="2000" dirty="0" smtClean="0"/>
            <a:t>Технологии подготовки и оформления результатов самостоятельной учебной и познавательной работы</a:t>
          </a:r>
          <a:endParaRPr lang="ru-RU" sz="2000" dirty="0"/>
        </a:p>
      </dgm:t>
    </dgm:pt>
    <dgm:pt modelId="{35CEA615-6BD3-4AE2-9576-632F7DAB0783}" type="parTrans" cxnId="{B0AA1ACF-1027-4B34-962B-7509B0B7D1E7}">
      <dgm:prSet/>
      <dgm:spPr/>
      <dgm:t>
        <a:bodyPr/>
        <a:lstStyle/>
        <a:p>
          <a:endParaRPr lang="ru-RU"/>
        </a:p>
      </dgm:t>
    </dgm:pt>
    <dgm:pt modelId="{0BBB54E2-2EE5-485F-B24C-C9A701C7F751}" type="sibTrans" cxnId="{B0AA1ACF-1027-4B34-962B-7509B0B7D1E7}">
      <dgm:prSet/>
      <dgm:spPr/>
      <dgm:t>
        <a:bodyPr/>
        <a:lstStyle/>
        <a:p>
          <a:endParaRPr lang="ru-RU"/>
        </a:p>
      </dgm:t>
    </dgm:pt>
    <dgm:pt modelId="{91379758-CEA5-4AA9-9E4E-67D3B2DDAD65}">
      <dgm:prSet phldrT="[Текст]" custT="1"/>
      <dgm:spPr/>
      <dgm:t>
        <a:bodyPr/>
        <a:lstStyle/>
        <a:p>
          <a:r>
            <a:rPr lang="ru-RU" sz="2000" dirty="0" smtClean="0"/>
            <a:t>Цель:</a:t>
          </a:r>
        </a:p>
        <a:p>
          <a:r>
            <a:rPr lang="ru-RU" sz="2000" dirty="0" smtClean="0"/>
            <a:t>Овладение технологией подготовки информационных продуктов</a:t>
          </a:r>
          <a:endParaRPr lang="ru-RU" sz="2000" dirty="0"/>
        </a:p>
      </dgm:t>
    </dgm:pt>
    <dgm:pt modelId="{CB1F1006-D1FC-4C54-B142-60C55442559D}" type="parTrans" cxnId="{E611DC45-6B5A-4CCD-B6C0-54FC75802935}">
      <dgm:prSet/>
      <dgm:spPr/>
      <dgm:t>
        <a:bodyPr/>
        <a:lstStyle/>
        <a:p>
          <a:endParaRPr lang="ru-RU"/>
        </a:p>
      </dgm:t>
    </dgm:pt>
    <dgm:pt modelId="{67CB2701-907C-454D-B815-16291D3324BA}" type="sibTrans" cxnId="{E611DC45-6B5A-4CCD-B6C0-54FC75802935}">
      <dgm:prSet/>
      <dgm:spPr/>
      <dgm:t>
        <a:bodyPr/>
        <a:lstStyle/>
        <a:p>
          <a:endParaRPr lang="ru-RU"/>
        </a:p>
      </dgm:t>
    </dgm:pt>
    <dgm:pt modelId="{7FB8BB8C-1B4A-4A90-85B4-60DF29D887BD}">
      <dgm:prSet phldrT="[Текст]" custT="1"/>
      <dgm:spPr/>
      <dgm:t>
        <a:bodyPr/>
        <a:lstStyle/>
        <a:p>
          <a:r>
            <a:rPr lang="ru-RU" sz="2000" dirty="0" smtClean="0"/>
            <a:t>Результат:</a:t>
          </a:r>
        </a:p>
        <a:p>
          <a:r>
            <a:rPr lang="ru-RU" sz="2000" dirty="0" smtClean="0"/>
            <a:t>- Умеют готовить реферат, доклад</a:t>
          </a:r>
          <a:endParaRPr lang="ru-RU" sz="2000" dirty="0"/>
        </a:p>
      </dgm:t>
    </dgm:pt>
    <dgm:pt modelId="{2AB0CB08-E7C3-45C1-B66D-463DD15AEACB}" type="parTrans" cxnId="{0362C7F2-07A2-4AE2-BBA4-BE670A91A5EF}">
      <dgm:prSet/>
      <dgm:spPr/>
      <dgm:t>
        <a:bodyPr/>
        <a:lstStyle/>
        <a:p>
          <a:endParaRPr lang="ru-RU"/>
        </a:p>
      </dgm:t>
    </dgm:pt>
    <dgm:pt modelId="{E2C054B7-9A81-4B84-8F6E-41A1BCAC3402}" type="sibTrans" cxnId="{0362C7F2-07A2-4AE2-BBA4-BE670A91A5EF}">
      <dgm:prSet/>
      <dgm:spPr/>
      <dgm:t>
        <a:bodyPr/>
        <a:lstStyle/>
        <a:p>
          <a:endParaRPr lang="ru-RU"/>
        </a:p>
      </dgm:t>
    </dgm:pt>
    <dgm:pt modelId="{B933C67F-AEEE-47FE-96A6-5828F8C7DE03}" type="pres">
      <dgm:prSet presAssocID="{72A94AAB-5436-486F-B11D-3D26CD8767F2}" presName="linearFlow" presStyleCnt="0">
        <dgm:presLayoutVars>
          <dgm:resizeHandles val="exact"/>
        </dgm:presLayoutVars>
      </dgm:prSet>
      <dgm:spPr/>
    </dgm:pt>
    <dgm:pt modelId="{5A5460B2-02B5-49B4-A292-5C9F8202878E}" type="pres">
      <dgm:prSet presAssocID="{3FD6F50D-4FBC-41DF-8B0D-CAC1F23C6BD4}" presName="node" presStyleLbl="node1" presStyleIdx="0" presStyleCnt="3" custScaleX="144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1E47A8-3223-44B7-B7B0-9936FD589FBE}" type="pres">
      <dgm:prSet presAssocID="{0BBB54E2-2EE5-485F-B24C-C9A701C7F751}" presName="sibTrans" presStyleLbl="sibTrans2D1" presStyleIdx="0" presStyleCnt="2"/>
      <dgm:spPr/>
      <dgm:t>
        <a:bodyPr/>
        <a:lstStyle/>
        <a:p>
          <a:endParaRPr lang="ru-RU"/>
        </a:p>
      </dgm:t>
    </dgm:pt>
    <dgm:pt modelId="{90ACE733-90A0-477A-80BC-7B2B0677DCD5}" type="pres">
      <dgm:prSet presAssocID="{0BBB54E2-2EE5-485F-B24C-C9A701C7F751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E0EC59B9-C612-4E4C-9E04-C335148D4547}" type="pres">
      <dgm:prSet presAssocID="{91379758-CEA5-4AA9-9E4E-67D3B2DDAD65}" presName="node" presStyleLbl="node1" presStyleIdx="1" presStyleCnt="3" custScaleX="144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33A869-3C92-4B82-8908-3CCB109E663F}" type="pres">
      <dgm:prSet presAssocID="{67CB2701-907C-454D-B815-16291D3324BA}" presName="sibTrans" presStyleLbl="sibTrans2D1" presStyleIdx="1" presStyleCnt="2"/>
      <dgm:spPr/>
      <dgm:t>
        <a:bodyPr/>
        <a:lstStyle/>
        <a:p>
          <a:endParaRPr lang="ru-RU"/>
        </a:p>
      </dgm:t>
    </dgm:pt>
    <dgm:pt modelId="{0595DE99-1B26-4DEE-B973-6A0ADFF5DDB6}" type="pres">
      <dgm:prSet presAssocID="{67CB2701-907C-454D-B815-16291D3324B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7E0B1B1B-3FD6-4614-9592-6C6B28149454}" type="pres">
      <dgm:prSet presAssocID="{7FB8BB8C-1B4A-4A90-85B4-60DF29D887BD}" presName="node" presStyleLbl="node1" presStyleIdx="2" presStyleCnt="3" custScaleX="144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F8BE8F-6DDF-4EF4-8F64-1FD1C459C330}" type="presOf" srcId="{0BBB54E2-2EE5-485F-B24C-C9A701C7F751}" destId="{421E47A8-3223-44B7-B7B0-9936FD589FBE}" srcOrd="0" destOrd="0" presId="urn:microsoft.com/office/officeart/2005/8/layout/process2"/>
    <dgm:cxn modelId="{C9DBB91A-83D7-42F5-B436-64006980423F}" type="presOf" srcId="{0BBB54E2-2EE5-485F-B24C-C9A701C7F751}" destId="{90ACE733-90A0-477A-80BC-7B2B0677DCD5}" srcOrd="1" destOrd="0" presId="urn:microsoft.com/office/officeart/2005/8/layout/process2"/>
    <dgm:cxn modelId="{12FF75BC-E19A-439E-9368-B03B07EDFCAA}" type="presOf" srcId="{7FB8BB8C-1B4A-4A90-85B4-60DF29D887BD}" destId="{7E0B1B1B-3FD6-4614-9592-6C6B28149454}" srcOrd="0" destOrd="0" presId="urn:microsoft.com/office/officeart/2005/8/layout/process2"/>
    <dgm:cxn modelId="{E7AB255D-46D0-470E-A7A3-3E9B36E81EB0}" type="presOf" srcId="{67CB2701-907C-454D-B815-16291D3324BA}" destId="{0595DE99-1B26-4DEE-B973-6A0ADFF5DDB6}" srcOrd="1" destOrd="0" presId="urn:microsoft.com/office/officeart/2005/8/layout/process2"/>
    <dgm:cxn modelId="{B0AA1ACF-1027-4B34-962B-7509B0B7D1E7}" srcId="{72A94AAB-5436-486F-B11D-3D26CD8767F2}" destId="{3FD6F50D-4FBC-41DF-8B0D-CAC1F23C6BD4}" srcOrd="0" destOrd="0" parTransId="{35CEA615-6BD3-4AE2-9576-632F7DAB0783}" sibTransId="{0BBB54E2-2EE5-485F-B24C-C9A701C7F751}"/>
    <dgm:cxn modelId="{9B313429-905D-4716-89AB-B329C075D928}" type="presOf" srcId="{67CB2701-907C-454D-B815-16291D3324BA}" destId="{AF33A869-3C92-4B82-8908-3CCB109E663F}" srcOrd="0" destOrd="0" presId="urn:microsoft.com/office/officeart/2005/8/layout/process2"/>
    <dgm:cxn modelId="{0362C7F2-07A2-4AE2-BBA4-BE670A91A5EF}" srcId="{72A94AAB-5436-486F-B11D-3D26CD8767F2}" destId="{7FB8BB8C-1B4A-4A90-85B4-60DF29D887BD}" srcOrd="2" destOrd="0" parTransId="{2AB0CB08-E7C3-45C1-B66D-463DD15AEACB}" sibTransId="{E2C054B7-9A81-4B84-8F6E-41A1BCAC3402}"/>
    <dgm:cxn modelId="{E611DC45-6B5A-4CCD-B6C0-54FC75802935}" srcId="{72A94AAB-5436-486F-B11D-3D26CD8767F2}" destId="{91379758-CEA5-4AA9-9E4E-67D3B2DDAD65}" srcOrd="1" destOrd="0" parTransId="{CB1F1006-D1FC-4C54-B142-60C55442559D}" sibTransId="{67CB2701-907C-454D-B815-16291D3324BA}"/>
    <dgm:cxn modelId="{C8A66B22-1DA5-4CA5-AA29-BC2887A6AB56}" type="presOf" srcId="{91379758-CEA5-4AA9-9E4E-67D3B2DDAD65}" destId="{E0EC59B9-C612-4E4C-9E04-C335148D4547}" srcOrd="0" destOrd="0" presId="urn:microsoft.com/office/officeart/2005/8/layout/process2"/>
    <dgm:cxn modelId="{BB55C5BF-4626-4DE1-A5BE-E0FD53615F1B}" type="presOf" srcId="{3FD6F50D-4FBC-41DF-8B0D-CAC1F23C6BD4}" destId="{5A5460B2-02B5-49B4-A292-5C9F8202878E}" srcOrd="0" destOrd="0" presId="urn:microsoft.com/office/officeart/2005/8/layout/process2"/>
    <dgm:cxn modelId="{9D62EBFC-4B57-469E-B212-209D58CE9CAF}" type="presOf" srcId="{72A94AAB-5436-486F-B11D-3D26CD8767F2}" destId="{B933C67F-AEEE-47FE-96A6-5828F8C7DE03}" srcOrd="0" destOrd="0" presId="urn:microsoft.com/office/officeart/2005/8/layout/process2"/>
    <dgm:cxn modelId="{AC7160BE-F54B-482B-A738-9CBD04B1F18E}" type="presParOf" srcId="{B933C67F-AEEE-47FE-96A6-5828F8C7DE03}" destId="{5A5460B2-02B5-49B4-A292-5C9F8202878E}" srcOrd="0" destOrd="0" presId="urn:microsoft.com/office/officeart/2005/8/layout/process2"/>
    <dgm:cxn modelId="{A3DC3F5B-A416-4F00-A0D1-FB9CDA79A1D7}" type="presParOf" srcId="{B933C67F-AEEE-47FE-96A6-5828F8C7DE03}" destId="{421E47A8-3223-44B7-B7B0-9936FD589FBE}" srcOrd="1" destOrd="0" presId="urn:microsoft.com/office/officeart/2005/8/layout/process2"/>
    <dgm:cxn modelId="{AA57F3E4-44FF-4039-B0C1-CA60B35C0C85}" type="presParOf" srcId="{421E47A8-3223-44B7-B7B0-9936FD589FBE}" destId="{90ACE733-90A0-477A-80BC-7B2B0677DCD5}" srcOrd="0" destOrd="0" presId="urn:microsoft.com/office/officeart/2005/8/layout/process2"/>
    <dgm:cxn modelId="{CDB8040C-416E-47C6-AC26-E212373B6421}" type="presParOf" srcId="{B933C67F-AEEE-47FE-96A6-5828F8C7DE03}" destId="{E0EC59B9-C612-4E4C-9E04-C335148D4547}" srcOrd="2" destOrd="0" presId="urn:microsoft.com/office/officeart/2005/8/layout/process2"/>
    <dgm:cxn modelId="{5A2ED527-D302-4A8D-80E0-029F78E68F67}" type="presParOf" srcId="{B933C67F-AEEE-47FE-96A6-5828F8C7DE03}" destId="{AF33A869-3C92-4B82-8908-3CCB109E663F}" srcOrd="3" destOrd="0" presId="urn:microsoft.com/office/officeart/2005/8/layout/process2"/>
    <dgm:cxn modelId="{0C68750F-ADA2-46B0-B57A-D282081FA0AD}" type="presParOf" srcId="{AF33A869-3C92-4B82-8908-3CCB109E663F}" destId="{0595DE99-1B26-4DEE-B973-6A0ADFF5DDB6}" srcOrd="0" destOrd="0" presId="urn:microsoft.com/office/officeart/2005/8/layout/process2"/>
    <dgm:cxn modelId="{45D60CBE-7DD1-4051-A63D-F99CF9041622}" type="presParOf" srcId="{B933C67F-AEEE-47FE-96A6-5828F8C7DE03}" destId="{7E0B1B1B-3FD6-4614-9592-6C6B28149454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009FA43-6B67-490C-BA0D-74B4A2B4CBC0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109EB4-A432-46FA-A368-3D44559CC48E}">
      <dgm:prSet phldrT="[Текст]" custT="1"/>
      <dgm:spPr/>
      <dgm:t>
        <a:bodyPr/>
        <a:lstStyle/>
        <a:p>
          <a:r>
            <a:rPr lang="ru-RU" sz="1600" dirty="0" smtClean="0"/>
            <a:t>Информация</a:t>
          </a:r>
          <a:endParaRPr lang="ru-RU" sz="1600" dirty="0"/>
        </a:p>
      </dgm:t>
    </dgm:pt>
    <dgm:pt modelId="{F4327702-E6C6-46A8-A32E-1AE4E247D654}" type="parTrans" cxnId="{6B4A00C2-FCAA-4F74-BECF-4B82DC2D1AB6}">
      <dgm:prSet/>
      <dgm:spPr/>
      <dgm:t>
        <a:bodyPr/>
        <a:lstStyle/>
        <a:p>
          <a:endParaRPr lang="ru-RU"/>
        </a:p>
      </dgm:t>
    </dgm:pt>
    <dgm:pt modelId="{E2CECDAA-356B-4F5D-89CF-8FDC0D62AC86}" type="sibTrans" cxnId="{6B4A00C2-FCAA-4F74-BECF-4B82DC2D1AB6}">
      <dgm:prSet/>
      <dgm:spPr/>
      <dgm:t>
        <a:bodyPr/>
        <a:lstStyle/>
        <a:p>
          <a:endParaRPr lang="ru-RU"/>
        </a:p>
      </dgm:t>
    </dgm:pt>
    <dgm:pt modelId="{783748CD-8756-46E1-9A04-FFC3574FF23B}">
      <dgm:prSet phldrT="[Текст]" custT="1"/>
      <dgm:spPr/>
      <dgm:t>
        <a:bodyPr/>
        <a:lstStyle/>
        <a:p>
          <a:r>
            <a:rPr lang="ru-RU" sz="1600" dirty="0" smtClean="0"/>
            <a:t>поиск</a:t>
          </a:r>
          <a:endParaRPr lang="ru-RU" sz="1600" dirty="0"/>
        </a:p>
      </dgm:t>
    </dgm:pt>
    <dgm:pt modelId="{60BC632C-FD8C-4E14-92A5-F2D0783911B0}" type="parTrans" cxnId="{D537277C-A5B7-4C9B-A947-CDDA348CCD11}">
      <dgm:prSet custT="1"/>
      <dgm:spPr/>
      <dgm:t>
        <a:bodyPr/>
        <a:lstStyle/>
        <a:p>
          <a:endParaRPr lang="ru-RU" sz="1600"/>
        </a:p>
      </dgm:t>
    </dgm:pt>
    <dgm:pt modelId="{64297193-CFEB-48B3-8E1C-D50F1F6F1375}" type="sibTrans" cxnId="{D537277C-A5B7-4C9B-A947-CDDA348CCD11}">
      <dgm:prSet/>
      <dgm:spPr/>
      <dgm:t>
        <a:bodyPr/>
        <a:lstStyle/>
        <a:p>
          <a:endParaRPr lang="ru-RU"/>
        </a:p>
      </dgm:t>
    </dgm:pt>
    <dgm:pt modelId="{A580BD36-CE89-4F88-ABB8-8E0EC4A995C5}">
      <dgm:prSet phldrT="[Текст]" custT="1"/>
      <dgm:spPr/>
      <dgm:t>
        <a:bodyPr/>
        <a:lstStyle/>
        <a:p>
          <a:r>
            <a:rPr lang="ru-RU" sz="1600" dirty="0" smtClean="0"/>
            <a:t>анализ</a:t>
          </a:r>
          <a:endParaRPr lang="ru-RU" sz="1600" dirty="0"/>
        </a:p>
      </dgm:t>
    </dgm:pt>
    <dgm:pt modelId="{BEBCE51D-D69C-46FD-A26D-6395258B9485}" type="parTrans" cxnId="{1AF90CEC-6336-4E14-8CCC-ED29F6927444}">
      <dgm:prSet custT="1"/>
      <dgm:spPr/>
      <dgm:t>
        <a:bodyPr/>
        <a:lstStyle/>
        <a:p>
          <a:endParaRPr lang="ru-RU" sz="1600"/>
        </a:p>
      </dgm:t>
    </dgm:pt>
    <dgm:pt modelId="{49ECCC92-62E3-4C83-A3CA-C784F300ED22}" type="sibTrans" cxnId="{1AF90CEC-6336-4E14-8CCC-ED29F6927444}">
      <dgm:prSet/>
      <dgm:spPr/>
      <dgm:t>
        <a:bodyPr/>
        <a:lstStyle/>
        <a:p>
          <a:endParaRPr lang="ru-RU"/>
        </a:p>
      </dgm:t>
    </dgm:pt>
    <dgm:pt modelId="{2DD31848-3B02-41ED-8FF1-8E11570DDB55}">
      <dgm:prSet phldrT="[Текст]" custT="1"/>
      <dgm:spPr/>
      <dgm:t>
        <a:bodyPr/>
        <a:lstStyle/>
        <a:p>
          <a:r>
            <a:rPr lang="ru-RU" sz="1600" dirty="0" smtClean="0"/>
            <a:t>синтез</a:t>
          </a:r>
          <a:endParaRPr lang="ru-RU" sz="1600" dirty="0"/>
        </a:p>
      </dgm:t>
    </dgm:pt>
    <dgm:pt modelId="{1B923B47-720C-40D8-91F9-481D42C77578}" type="parTrans" cxnId="{1B6857DC-2C0F-41F6-BFDE-622B6AEA56AB}">
      <dgm:prSet custT="1"/>
      <dgm:spPr/>
      <dgm:t>
        <a:bodyPr/>
        <a:lstStyle/>
        <a:p>
          <a:endParaRPr lang="ru-RU" sz="1600"/>
        </a:p>
      </dgm:t>
    </dgm:pt>
    <dgm:pt modelId="{A4D802B0-0F65-43D9-B6F8-F4F8A4141AF0}" type="sibTrans" cxnId="{1B6857DC-2C0F-41F6-BFDE-622B6AEA56AB}">
      <dgm:prSet/>
      <dgm:spPr/>
      <dgm:t>
        <a:bodyPr/>
        <a:lstStyle/>
        <a:p>
          <a:endParaRPr lang="ru-RU"/>
        </a:p>
      </dgm:t>
    </dgm:pt>
    <dgm:pt modelId="{0FCA1CCE-4697-4511-B537-A2A600901825}">
      <dgm:prSet phldrT="[Текст]" custT="1"/>
      <dgm:spPr/>
      <dgm:t>
        <a:bodyPr/>
        <a:lstStyle/>
        <a:p>
          <a:r>
            <a:rPr lang="ru-RU" sz="1600" dirty="0" smtClean="0"/>
            <a:t>конкретизация</a:t>
          </a:r>
          <a:endParaRPr lang="ru-RU" sz="1600" dirty="0"/>
        </a:p>
      </dgm:t>
    </dgm:pt>
    <dgm:pt modelId="{50BB83A9-79CF-4496-99D0-3011EC238119}" type="parTrans" cxnId="{22EE8B06-7D79-46FD-B401-2A242143263D}">
      <dgm:prSet custT="1"/>
      <dgm:spPr/>
      <dgm:t>
        <a:bodyPr/>
        <a:lstStyle/>
        <a:p>
          <a:endParaRPr lang="ru-RU" sz="1600"/>
        </a:p>
      </dgm:t>
    </dgm:pt>
    <dgm:pt modelId="{D7C0C0AC-ACB7-4BB9-BC57-4D5AC7C0957F}" type="sibTrans" cxnId="{22EE8B06-7D79-46FD-B401-2A242143263D}">
      <dgm:prSet/>
      <dgm:spPr/>
      <dgm:t>
        <a:bodyPr/>
        <a:lstStyle/>
        <a:p>
          <a:endParaRPr lang="ru-RU"/>
        </a:p>
      </dgm:t>
    </dgm:pt>
    <dgm:pt modelId="{126A5178-3D3A-463C-8BDD-F46EC80BBA7C}">
      <dgm:prSet phldrT="[Текст]" phldr="1"/>
      <dgm:spPr/>
      <dgm:t>
        <a:bodyPr/>
        <a:lstStyle/>
        <a:p>
          <a:endParaRPr lang="ru-RU" sz="1600"/>
        </a:p>
      </dgm:t>
    </dgm:pt>
    <dgm:pt modelId="{36A3E5DA-A00D-477D-A002-237ACBA005C8}" type="parTrans" cxnId="{BCF1E89F-0EA4-415B-BB5A-13EB07D842BA}">
      <dgm:prSet/>
      <dgm:spPr/>
      <dgm:t>
        <a:bodyPr/>
        <a:lstStyle/>
        <a:p>
          <a:endParaRPr lang="ru-RU"/>
        </a:p>
      </dgm:t>
    </dgm:pt>
    <dgm:pt modelId="{54E234C6-A235-4856-93CF-5CB81BB47588}" type="sibTrans" cxnId="{BCF1E89F-0EA4-415B-BB5A-13EB07D842BA}">
      <dgm:prSet/>
      <dgm:spPr/>
      <dgm:t>
        <a:bodyPr/>
        <a:lstStyle/>
        <a:p>
          <a:endParaRPr lang="ru-RU"/>
        </a:p>
      </dgm:t>
    </dgm:pt>
    <dgm:pt modelId="{7C99CBF4-D306-4028-92A2-CD9716CF889E}">
      <dgm:prSet phldrT="[Текст]" custT="1"/>
      <dgm:spPr/>
      <dgm:t>
        <a:bodyPr/>
        <a:lstStyle/>
        <a:p>
          <a:r>
            <a:rPr lang="ru-RU" sz="1600" dirty="0" smtClean="0"/>
            <a:t>обобщение</a:t>
          </a:r>
          <a:endParaRPr lang="ru-RU" sz="1600" dirty="0"/>
        </a:p>
      </dgm:t>
    </dgm:pt>
    <dgm:pt modelId="{E790A9DE-C6D4-4617-9B5E-6C72036EA54B}" type="parTrans" cxnId="{B4836EDD-5978-4FC7-9543-0DD1459FAE25}">
      <dgm:prSet custT="1"/>
      <dgm:spPr/>
      <dgm:t>
        <a:bodyPr/>
        <a:lstStyle/>
        <a:p>
          <a:endParaRPr lang="ru-RU" sz="1600"/>
        </a:p>
      </dgm:t>
    </dgm:pt>
    <dgm:pt modelId="{E8B1760D-1349-4E4E-B782-2F58E5B1E805}" type="sibTrans" cxnId="{B4836EDD-5978-4FC7-9543-0DD1459FAE25}">
      <dgm:prSet/>
      <dgm:spPr/>
      <dgm:t>
        <a:bodyPr/>
        <a:lstStyle/>
        <a:p>
          <a:endParaRPr lang="ru-RU"/>
        </a:p>
      </dgm:t>
    </dgm:pt>
    <dgm:pt modelId="{A834CA8A-9889-48EF-92FC-3840CB41E0A1}">
      <dgm:prSet phldrT="[Текст]" custT="1"/>
      <dgm:spPr/>
      <dgm:t>
        <a:bodyPr/>
        <a:lstStyle/>
        <a:p>
          <a:r>
            <a:rPr lang="ru-RU" sz="1600" dirty="0" smtClean="0"/>
            <a:t>критический анализ</a:t>
          </a:r>
          <a:endParaRPr lang="ru-RU" sz="1600" dirty="0"/>
        </a:p>
      </dgm:t>
    </dgm:pt>
    <dgm:pt modelId="{8E956FEA-30A9-4D23-B806-B04037BC1B84}" type="parTrans" cxnId="{AE87D903-C5DC-455C-A3F0-1A6EA1C0590C}">
      <dgm:prSet custT="1"/>
      <dgm:spPr/>
      <dgm:t>
        <a:bodyPr/>
        <a:lstStyle/>
        <a:p>
          <a:endParaRPr lang="ru-RU" sz="1600"/>
        </a:p>
      </dgm:t>
    </dgm:pt>
    <dgm:pt modelId="{AD85187B-E959-4181-BBC6-622D29808619}" type="sibTrans" cxnId="{AE87D903-C5DC-455C-A3F0-1A6EA1C0590C}">
      <dgm:prSet/>
      <dgm:spPr/>
      <dgm:t>
        <a:bodyPr/>
        <a:lstStyle/>
        <a:p>
          <a:endParaRPr lang="ru-RU"/>
        </a:p>
      </dgm:t>
    </dgm:pt>
    <dgm:pt modelId="{8B6A8A02-02F7-44E4-A3DC-D6A6E410E709}">
      <dgm:prSet phldrT="[Текст]" custT="1"/>
      <dgm:spPr/>
      <dgm:t>
        <a:bodyPr/>
        <a:lstStyle/>
        <a:p>
          <a:r>
            <a:rPr lang="ru-RU" sz="1600" dirty="0" smtClean="0"/>
            <a:t>группировка</a:t>
          </a:r>
          <a:endParaRPr lang="ru-RU" sz="1600" dirty="0"/>
        </a:p>
      </dgm:t>
    </dgm:pt>
    <dgm:pt modelId="{31775625-ECAD-4DF2-9AF3-EAC1E7F7162A}" type="parTrans" cxnId="{07B4D9EB-EC89-46FF-8FB6-9F5DEF4C4CFD}">
      <dgm:prSet custT="1"/>
      <dgm:spPr/>
      <dgm:t>
        <a:bodyPr/>
        <a:lstStyle/>
        <a:p>
          <a:endParaRPr lang="ru-RU" sz="1600"/>
        </a:p>
      </dgm:t>
    </dgm:pt>
    <dgm:pt modelId="{7C409C64-2AE9-4C3F-9404-10B9C673CDD8}" type="sibTrans" cxnId="{07B4D9EB-EC89-46FF-8FB6-9F5DEF4C4CFD}">
      <dgm:prSet/>
      <dgm:spPr/>
      <dgm:t>
        <a:bodyPr/>
        <a:lstStyle/>
        <a:p>
          <a:endParaRPr lang="ru-RU"/>
        </a:p>
      </dgm:t>
    </dgm:pt>
    <dgm:pt modelId="{F736BB0C-69EB-41E2-9AEC-6B511EBF5C9A}">
      <dgm:prSet phldrT="[Текст]" custT="1"/>
      <dgm:spPr/>
      <dgm:t>
        <a:bodyPr/>
        <a:lstStyle/>
        <a:p>
          <a:r>
            <a:rPr lang="ru-RU" sz="1600" dirty="0" smtClean="0"/>
            <a:t>классификация</a:t>
          </a:r>
          <a:endParaRPr lang="ru-RU" sz="1600" dirty="0"/>
        </a:p>
      </dgm:t>
    </dgm:pt>
    <dgm:pt modelId="{350757DA-DF68-492B-87E1-B1EFB50E2DEC}" type="parTrans" cxnId="{E9B16D47-9710-45AA-8B07-DFB611B2E749}">
      <dgm:prSet custT="1"/>
      <dgm:spPr/>
      <dgm:t>
        <a:bodyPr/>
        <a:lstStyle/>
        <a:p>
          <a:endParaRPr lang="ru-RU" sz="1600"/>
        </a:p>
      </dgm:t>
    </dgm:pt>
    <dgm:pt modelId="{A6E3FA23-0255-4123-8B68-7960498E495C}" type="sibTrans" cxnId="{E9B16D47-9710-45AA-8B07-DFB611B2E749}">
      <dgm:prSet/>
      <dgm:spPr/>
      <dgm:t>
        <a:bodyPr/>
        <a:lstStyle/>
        <a:p>
          <a:endParaRPr lang="ru-RU"/>
        </a:p>
      </dgm:t>
    </dgm:pt>
    <dgm:pt modelId="{1D99D74A-4AF3-4E67-9803-BAEAA957FF91}">
      <dgm:prSet phldrT="[Текст]" custT="1"/>
      <dgm:spPr/>
      <dgm:t>
        <a:bodyPr/>
        <a:lstStyle/>
        <a:p>
          <a:r>
            <a:rPr lang="ru-RU" sz="1600" dirty="0" smtClean="0"/>
            <a:t>этическое использование</a:t>
          </a:r>
          <a:endParaRPr lang="ru-RU" sz="1600" dirty="0"/>
        </a:p>
      </dgm:t>
    </dgm:pt>
    <dgm:pt modelId="{8C11BA06-81C0-420A-AE6A-4B4D09E0DCA9}" type="parTrans" cxnId="{1100D21C-F6C2-43B9-B574-1E734E63B85F}">
      <dgm:prSet custT="1"/>
      <dgm:spPr/>
      <dgm:t>
        <a:bodyPr/>
        <a:lstStyle/>
        <a:p>
          <a:endParaRPr lang="ru-RU" sz="1600"/>
        </a:p>
      </dgm:t>
    </dgm:pt>
    <dgm:pt modelId="{B5E8713B-9C0F-4065-8C65-287AEEF0DEA3}" type="sibTrans" cxnId="{1100D21C-F6C2-43B9-B574-1E734E63B85F}">
      <dgm:prSet/>
      <dgm:spPr/>
      <dgm:t>
        <a:bodyPr/>
        <a:lstStyle/>
        <a:p>
          <a:endParaRPr lang="ru-RU"/>
        </a:p>
      </dgm:t>
    </dgm:pt>
    <dgm:pt modelId="{1F42C8EE-AA3B-409D-A816-BCE4F0032DEA}" type="pres">
      <dgm:prSet presAssocID="{D009FA43-6B67-490C-BA0D-74B4A2B4CBC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6C0BB9-173B-45DF-85B3-7BDB525AC3A1}" type="pres">
      <dgm:prSet presAssocID="{A4109EB4-A432-46FA-A368-3D44559CC48E}" presName="centerShape" presStyleLbl="node0" presStyleIdx="0" presStyleCnt="1" custScaleX="174996"/>
      <dgm:spPr/>
      <dgm:t>
        <a:bodyPr/>
        <a:lstStyle/>
        <a:p>
          <a:endParaRPr lang="ru-RU"/>
        </a:p>
      </dgm:t>
    </dgm:pt>
    <dgm:pt modelId="{17AC834B-5B9C-4E7C-BCF6-81AA9637C702}" type="pres">
      <dgm:prSet presAssocID="{60BC632C-FD8C-4E14-92A5-F2D0783911B0}" presName="parTrans" presStyleLbl="sibTrans2D1" presStyleIdx="0" presStyleCnt="9" custScaleX="174996"/>
      <dgm:spPr/>
      <dgm:t>
        <a:bodyPr/>
        <a:lstStyle/>
        <a:p>
          <a:endParaRPr lang="ru-RU"/>
        </a:p>
      </dgm:t>
    </dgm:pt>
    <dgm:pt modelId="{3E93B958-2801-4BAF-BC86-0CC3CA007B76}" type="pres">
      <dgm:prSet presAssocID="{60BC632C-FD8C-4E14-92A5-F2D0783911B0}" presName="connectorText" presStyleLbl="sibTrans2D1" presStyleIdx="0" presStyleCnt="9"/>
      <dgm:spPr/>
      <dgm:t>
        <a:bodyPr/>
        <a:lstStyle/>
        <a:p>
          <a:endParaRPr lang="ru-RU"/>
        </a:p>
      </dgm:t>
    </dgm:pt>
    <dgm:pt modelId="{2F494ED9-B30C-44EB-8033-76258F7F0CEA}" type="pres">
      <dgm:prSet presAssocID="{783748CD-8756-46E1-9A04-FFC3574FF23B}" presName="node" presStyleLbl="node1" presStyleIdx="0" presStyleCnt="9" custScaleX="174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20722-46D4-4F00-900C-221EE0EC4A35}" type="pres">
      <dgm:prSet presAssocID="{BEBCE51D-D69C-46FD-A26D-6395258B9485}" presName="parTrans" presStyleLbl="sibTrans2D1" presStyleIdx="1" presStyleCnt="9" custScaleX="174996"/>
      <dgm:spPr/>
      <dgm:t>
        <a:bodyPr/>
        <a:lstStyle/>
        <a:p>
          <a:endParaRPr lang="ru-RU"/>
        </a:p>
      </dgm:t>
    </dgm:pt>
    <dgm:pt modelId="{968C7C37-1069-4A7C-8431-E0EE5EE2D0D5}" type="pres">
      <dgm:prSet presAssocID="{BEBCE51D-D69C-46FD-A26D-6395258B9485}" presName="connectorText" presStyleLbl="sibTrans2D1" presStyleIdx="1" presStyleCnt="9"/>
      <dgm:spPr/>
      <dgm:t>
        <a:bodyPr/>
        <a:lstStyle/>
        <a:p>
          <a:endParaRPr lang="ru-RU"/>
        </a:p>
      </dgm:t>
    </dgm:pt>
    <dgm:pt modelId="{6DB82039-9F97-4926-A6B0-CC6B2DA7B0F5}" type="pres">
      <dgm:prSet presAssocID="{A580BD36-CE89-4F88-ABB8-8E0EC4A995C5}" presName="node" presStyleLbl="node1" presStyleIdx="1" presStyleCnt="9" custScaleX="174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653BDD-7444-4B66-905D-B07E138C339A}" type="pres">
      <dgm:prSet presAssocID="{1B923B47-720C-40D8-91F9-481D42C77578}" presName="parTrans" presStyleLbl="sibTrans2D1" presStyleIdx="2" presStyleCnt="9" custScaleX="174996"/>
      <dgm:spPr/>
      <dgm:t>
        <a:bodyPr/>
        <a:lstStyle/>
        <a:p>
          <a:endParaRPr lang="ru-RU"/>
        </a:p>
      </dgm:t>
    </dgm:pt>
    <dgm:pt modelId="{D4C22769-230A-4AFE-A2D9-6B0DFE108134}" type="pres">
      <dgm:prSet presAssocID="{1B923B47-720C-40D8-91F9-481D42C77578}" presName="connectorText" presStyleLbl="sibTrans2D1" presStyleIdx="2" presStyleCnt="9"/>
      <dgm:spPr/>
      <dgm:t>
        <a:bodyPr/>
        <a:lstStyle/>
        <a:p>
          <a:endParaRPr lang="ru-RU"/>
        </a:p>
      </dgm:t>
    </dgm:pt>
    <dgm:pt modelId="{FDD38DEA-A06C-4FCC-8AB4-251D3487C725}" type="pres">
      <dgm:prSet presAssocID="{2DD31848-3B02-41ED-8FF1-8E11570DDB55}" presName="node" presStyleLbl="node1" presStyleIdx="2" presStyleCnt="9" custScaleX="174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9FAEF8-457F-4F8A-BF29-A0EBF17464B8}" type="pres">
      <dgm:prSet presAssocID="{50BB83A9-79CF-4496-99D0-3011EC238119}" presName="parTrans" presStyleLbl="sibTrans2D1" presStyleIdx="3" presStyleCnt="9" custScaleX="174996"/>
      <dgm:spPr/>
      <dgm:t>
        <a:bodyPr/>
        <a:lstStyle/>
        <a:p>
          <a:endParaRPr lang="ru-RU"/>
        </a:p>
      </dgm:t>
    </dgm:pt>
    <dgm:pt modelId="{A9AC7807-8FE4-45C7-ACD6-458F9C9FB448}" type="pres">
      <dgm:prSet presAssocID="{50BB83A9-79CF-4496-99D0-3011EC238119}" presName="connectorText" presStyleLbl="sibTrans2D1" presStyleIdx="3" presStyleCnt="9"/>
      <dgm:spPr/>
      <dgm:t>
        <a:bodyPr/>
        <a:lstStyle/>
        <a:p>
          <a:endParaRPr lang="ru-RU"/>
        </a:p>
      </dgm:t>
    </dgm:pt>
    <dgm:pt modelId="{889F88E4-DE8D-4CC8-9E7E-7F44089350B6}" type="pres">
      <dgm:prSet presAssocID="{0FCA1CCE-4697-4511-B537-A2A600901825}" presName="node" presStyleLbl="node1" presStyleIdx="3" presStyleCnt="9" custScaleX="174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91A2CE-54B8-4DBD-AB84-431B9F5D2641}" type="pres">
      <dgm:prSet presAssocID="{E790A9DE-C6D4-4617-9B5E-6C72036EA54B}" presName="parTrans" presStyleLbl="sibTrans2D1" presStyleIdx="4" presStyleCnt="9" custScaleX="174996"/>
      <dgm:spPr/>
      <dgm:t>
        <a:bodyPr/>
        <a:lstStyle/>
        <a:p>
          <a:endParaRPr lang="ru-RU"/>
        </a:p>
      </dgm:t>
    </dgm:pt>
    <dgm:pt modelId="{FFF62642-7EC4-482A-9CDA-EBDBCCB3FA58}" type="pres">
      <dgm:prSet presAssocID="{E790A9DE-C6D4-4617-9B5E-6C72036EA54B}" presName="connectorText" presStyleLbl="sibTrans2D1" presStyleIdx="4" presStyleCnt="9"/>
      <dgm:spPr/>
      <dgm:t>
        <a:bodyPr/>
        <a:lstStyle/>
        <a:p>
          <a:endParaRPr lang="ru-RU"/>
        </a:p>
      </dgm:t>
    </dgm:pt>
    <dgm:pt modelId="{4F4D4931-74BC-4AD2-B7E0-7C7EBE88AE72}" type="pres">
      <dgm:prSet presAssocID="{7C99CBF4-D306-4028-92A2-CD9716CF889E}" presName="node" presStyleLbl="node1" presStyleIdx="4" presStyleCnt="9" custScaleX="174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690610-8427-42F6-8D93-E22EC26A0358}" type="pres">
      <dgm:prSet presAssocID="{31775625-ECAD-4DF2-9AF3-EAC1E7F7162A}" presName="parTrans" presStyleLbl="sibTrans2D1" presStyleIdx="5" presStyleCnt="9" custScaleX="174996"/>
      <dgm:spPr/>
      <dgm:t>
        <a:bodyPr/>
        <a:lstStyle/>
        <a:p>
          <a:endParaRPr lang="ru-RU"/>
        </a:p>
      </dgm:t>
    </dgm:pt>
    <dgm:pt modelId="{A75DF320-C5E2-42A0-9745-938F93970C41}" type="pres">
      <dgm:prSet presAssocID="{31775625-ECAD-4DF2-9AF3-EAC1E7F7162A}" presName="connectorText" presStyleLbl="sibTrans2D1" presStyleIdx="5" presStyleCnt="9"/>
      <dgm:spPr/>
      <dgm:t>
        <a:bodyPr/>
        <a:lstStyle/>
        <a:p>
          <a:endParaRPr lang="ru-RU"/>
        </a:p>
      </dgm:t>
    </dgm:pt>
    <dgm:pt modelId="{296FA71F-5BBD-43AD-9858-409BBEFC5B52}" type="pres">
      <dgm:prSet presAssocID="{8B6A8A02-02F7-44E4-A3DC-D6A6E410E709}" presName="node" presStyleLbl="node1" presStyleIdx="5" presStyleCnt="9" custScaleX="174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079B7F-63B5-4DE8-8D67-1F8492B32391}" type="pres">
      <dgm:prSet presAssocID="{350757DA-DF68-492B-87E1-B1EFB50E2DEC}" presName="parTrans" presStyleLbl="sibTrans2D1" presStyleIdx="6" presStyleCnt="9" custScaleX="174996"/>
      <dgm:spPr/>
      <dgm:t>
        <a:bodyPr/>
        <a:lstStyle/>
        <a:p>
          <a:endParaRPr lang="ru-RU"/>
        </a:p>
      </dgm:t>
    </dgm:pt>
    <dgm:pt modelId="{304D542A-FF40-4F3D-A461-7D18881FE048}" type="pres">
      <dgm:prSet presAssocID="{350757DA-DF68-492B-87E1-B1EFB50E2DEC}" presName="connectorText" presStyleLbl="sibTrans2D1" presStyleIdx="6" presStyleCnt="9"/>
      <dgm:spPr/>
      <dgm:t>
        <a:bodyPr/>
        <a:lstStyle/>
        <a:p>
          <a:endParaRPr lang="ru-RU"/>
        </a:p>
      </dgm:t>
    </dgm:pt>
    <dgm:pt modelId="{252D209C-1C12-4CED-95A2-76F01B00B939}" type="pres">
      <dgm:prSet presAssocID="{F736BB0C-69EB-41E2-9AEC-6B511EBF5C9A}" presName="node" presStyleLbl="node1" presStyleIdx="6" presStyleCnt="9" custScaleX="174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D720BD-AFE5-4639-80D6-8912270FCD86}" type="pres">
      <dgm:prSet presAssocID="{8E956FEA-30A9-4D23-B806-B04037BC1B84}" presName="parTrans" presStyleLbl="sibTrans2D1" presStyleIdx="7" presStyleCnt="9" custScaleX="174996"/>
      <dgm:spPr/>
      <dgm:t>
        <a:bodyPr/>
        <a:lstStyle/>
        <a:p>
          <a:endParaRPr lang="ru-RU"/>
        </a:p>
      </dgm:t>
    </dgm:pt>
    <dgm:pt modelId="{9A4C71A6-F8D3-4D1F-BF19-9D7C6257E86F}" type="pres">
      <dgm:prSet presAssocID="{8E956FEA-30A9-4D23-B806-B04037BC1B84}" presName="connectorText" presStyleLbl="sibTrans2D1" presStyleIdx="7" presStyleCnt="9"/>
      <dgm:spPr/>
      <dgm:t>
        <a:bodyPr/>
        <a:lstStyle/>
        <a:p>
          <a:endParaRPr lang="ru-RU"/>
        </a:p>
      </dgm:t>
    </dgm:pt>
    <dgm:pt modelId="{5A08E89A-DEBF-4524-831F-08D86C585377}" type="pres">
      <dgm:prSet presAssocID="{A834CA8A-9889-48EF-92FC-3840CB41E0A1}" presName="node" presStyleLbl="node1" presStyleIdx="7" presStyleCnt="9" custScaleX="174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0C9954-795F-479D-8380-0E1E58541625}" type="pres">
      <dgm:prSet presAssocID="{8C11BA06-81C0-420A-AE6A-4B4D09E0DCA9}" presName="parTrans" presStyleLbl="sibTrans2D1" presStyleIdx="8" presStyleCnt="9" custScaleX="174996"/>
      <dgm:spPr/>
      <dgm:t>
        <a:bodyPr/>
        <a:lstStyle/>
        <a:p>
          <a:endParaRPr lang="ru-RU"/>
        </a:p>
      </dgm:t>
    </dgm:pt>
    <dgm:pt modelId="{8F7FAEE3-0C71-436C-ABBE-6CE03247E249}" type="pres">
      <dgm:prSet presAssocID="{8C11BA06-81C0-420A-AE6A-4B4D09E0DCA9}" presName="connectorText" presStyleLbl="sibTrans2D1" presStyleIdx="8" presStyleCnt="9"/>
      <dgm:spPr/>
      <dgm:t>
        <a:bodyPr/>
        <a:lstStyle/>
        <a:p>
          <a:endParaRPr lang="ru-RU"/>
        </a:p>
      </dgm:t>
    </dgm:pt>
    <dgm:pt modelId="{D012F908-0FC4-4FDE-B82D-9648478D9FEF}" type="pres">
      <dgm:prSet presAssocID="{1D99D74A-4AF3-4E67-9803-BAEAA957FF91}" presName="node" presStyleLbl="node1" presStyleIdx="8" presStyleCnt="9" custScaleX="174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A7E7AF-C56E-4541-B21C-25211631289F}" type="presOf" srcId="{1D99D74A-4AF3-4E67-9803-BAEAA957FF91}" destId="{D012F908-0FC4-4FDE-B82D-9648478D9FEF}" srcOrd="0" destOrd="0" presId="urn:microsoft.com/office/officeart/2005/8/layout/radial5"/>
    <dgm:cxn modelId="{33AB07A0-00D5-4C71-9051-AC5CB5495F1E}" type="presOf" srcId="{783748CD-8756-46E1-9A04-FFC3574FF23B}" destId="{2F494ED9-B30C-44EB-8033-76258F7F0CEA}" srcOrd="0" destOrd="0" presId="urn:microsoft.com/office/officeart/2005/8/layout/radial5"/>
    <dgm:cxn modelId="{AE87D903-C5DC-455C-A3F0-1A6EA1C0590C}" srcId="{A4109EB4-A432-46FA-A368-3D44559CC48E}" destId="{A834CA8A-9889-48EF-92FC-3840CB41E0A1}" srcOrd="7" destOrd="0" parTransId="{8E956FEA-30A9-4D23-B806-B04037BC1B84}" sibTransId="{AD85187B-E959-4181-BBC6-622D29808619}"/>
    <dgm:cxn modelId="{41B6E8E0-900E-4985-BF4B-F61675C77BA1}" type="presOf" srcId="{D009FA43-6B67-490C-BA0D-74B4A2B4CBC0}" destId="{1F42C8EE-AA3B-409D-A816-BCE4F0032DEA}" srcOrd="0" destOrd="0" presId="urn:microsoft.com/office/officeart/2005/8/layout/radial5"/>
    <dgm:cxn modelId="{D503ADA7-8BE5-494B-860A-E432FB0A4A24}" type="presOf" srcId="{8E956FEA-30A9-4D23-B806-B04037BC1B84}" destId="{4ED720BD-AFE5-4639-80D6-8912270FCD86}" srcOrd="0" destOrd="0" presId="urn:microsoft.com/office/officeart/2005/8/layout/radial5"/>
    <dgm:cxn modelId="{07690965-6A0F-48F8-91F3-BDFBD058E44E}" type="presOf" srcId="{A580BD36-CE89-4F88-ABB8-8E0EC4A995C5}" destId="{6DB82039-9F97-4926-A6B0-CC6B2DA7B0F5}" srcOrd="0" destOrd="0" presId="urn:microsoft.com/office/officeart/2005/8/layout/radial5"/>
    <dgm:cxn modelId="{3902BF7B-730D-4DBF-9061-568FEC166731}" type="presOf" srcId="{50BB83A9-79CF-4496-99D0-3011EC238119}" destId="{A9AC7807-8FE4-45C7-ACD6-458F9C9FB448}" srcOrd="1" destOrd="0" presId="urn:microsoft.com/office/officeart/2005/8/layout/radial5"/>
    <dgm:cxn modelId="{16A9D33B-AD1D-4DD7-8661-D71E879D50C4}" type="presOf" srcId="{350757DA-DF68-492B-87E1-B1EFB50E2DEC}" destId="{304D542A-FF40-4F3D-A461-7D18881FE048}" srcOrd="1" destOrd="0" presId="urn:microsoft.com/office/officeart/2005/8/layout/radial5"/>
    <dgm:cxn modelId="{4AEF15C1-8A10-43E0-9C5D-2210FCB437BD}" type="presOf" srcId="{60BC632C-FD8C-4E14-92A5-F2D0783911B0}" destId="{3E93B958-2801-4BAF-BC86-0CC3CA007B76}" srcOrd="1" destOrd="0" presId="urn:microsoft.com/office/officeart/2005/8/layout/radial5"/>
    <dgm:cxn modelId="{35B6E3C5-0533-49D8-A939-5D1E47E23E03}" type="presOf" srcId="{50BB83A9-79CF-4496-99D0-3011EC238119}" destId="{FC9FAEF8-457F-4F8A-BF29-A0EBF17464B8}" srcOrd="0" destOrd="0" presId="urn:microsoft.com/office/officeart/2005/8/layout/radial5"/>
    <dgm:cxn modelId="{B0FDACA8-FECC-4846-BDDF-D213BC25BE81}" type="presOf" srcId="{31775625-ECAD-4DF2-9AF3-EAC1E7F7162A}" destId="{B3690610-8427-42F6-8D93-E22EC26A0358}" srcOrd="0" destOrd="0" presId="urn:microsoft.com/office/officeart/2005/8/layout/radial5"/>
    <dgm:cxn modelId="{D537277C-A5B7-4C9B-A947-CDDA348CCD11}" srcId="{A4109EB4-A432-46FA-A368-3D44559CC48E}" destId="{783748CD-8756-46E1-9A04-FFC3574FF23B}" srcOrd="0" destOrd="0" parTransId="{60BC632C-FD8C-4E14-92A5-F2D0783911B0}" sibTransId="{64297193-CFEB-48B3-8E1C-D50F1F6F1375}"/>
    <dgm:cxn modelId="{B4836EDD-5978-4FC7-9543-0DD1459FAE25}" srcId="{A4109EB4-A432-46FA-A368-3D44559CC48E}" destId="{7C99CBF4-D306-4028-92A2-CD9716CF889E}" srcOrd="4" destOrd="0" parTransId="{E790A9DE-C6D4-4617-9B5E-6C72036EA54B}" sibTransId="{E8B1760D-1349-4E4E-B782-2F58E5B1E805}"/>
    <dgm:cxn modelId="{22EE8B06-7D79-46FD-B401-2A242143263D}" srcId="{A4109EB4-A432-46FA-A368-3D44559CC48E}" destId="{0FCA1CCE-4697-4511-B537-A2A600901825}" srcOrd="3" destOrd="0" parTransId="{50BB83A9-79CF-4496-99D0-3011EC238119}" sibTransId="{D7C0C0AC-ACB7-4BB9-BC57-4D5AC7C0957F}"/>
    <dgm:cxn modelId="{6B4A00C2-FCAA-4F74-BECF-4B82DC2D1AB6}" srcId="{D009FA43-6B67-490C-BA0D-74B4A2B4CBC0}" destId="{A4109EB4-A432-46FA-A368-3D44559CC48E}" srcOrd="0" destOrd="0" parTransId="{F4327702-E6C6-46A8-A32E-1AE4E247D654}" sibTransId="{E2CECDAA-356B-4F5D-89CF-8FDC0D62AC86}"/>
    <dgm:cxn modelId="{A16D3A68-A85F-4766-9675-B0CFFA96F79B}" type="presOf" srcId="{BEBCE51D-D69C-46FD-A26D-6395258B9485}" destId="{3A620722-46D4-4F00-900C-221EE0EC4A35}" srcOrd="0" destOrd="0" presId="urn:microsoft.com/office/officeart/2005/8/layout/radial5"/>
    <dgm:cxn modelId="{65C56DCF-138D-4D81-8E97-814F3C32531A}" type="presOf" srcId="{E790A9DE-C6D4-4617-9B5E-6C72036EA54B}" destId="{A191A2CE-54B8-4DBD-AB84-431B9F5D2641}" srcOrd="0" destOrd="0" presId="urn:microsoft.com/office/officeart/2005/8/layout/radial5"/>
    <dgm:cxn modelId="{B13B973A-685F-4BF0-8A66-B3448632997B}" type="presOf" srcId="{0FCA1CCE-4697-4511-B537-A2A600901825}" destId="{889F88E4-DE8D-4CC8-9E7E-7F44089350B6}" srcOrd="0" destOrd="0" presId="urn:microsoft.com/office/officeart/2005/8/layout/radial5"/>
    <dgm:cxn modelId="{576566A2-35C4-44AA-93FA-569FA6DAEE74}" type="presOf" srcId="{BEBCE51D-D69C-46FD-A26D-6395258B9485}" destId="{968C7C37-1069-4A7C-8431-E0EE5EE2D0D5}" srcOrd="1" destOrd="0" presId="urn:microsoft.com/office/officeart/2005/8/layout/radial5"/>
    <dgm:cxn modelId="{8F3E8D18-D3F4-411F-B62A-34F5F26FE880}" type="presOf" srcId="{8C11BA06-81C0-420A-AE6A-4B4D09E0DCA9}" destId="{860C9954-795F-479D-8380-0E1E58541625}" srcOrd="0" destOrd="0" presId="urn:microsoft.com/office/officeart/2005/8/layout/radial5"/>
    <dgm:cxn modelId="{82969763-1857-4AAF-A9DA-FEE3436D2B3C}" type="presOf" srcId="{A4109EB4-A432-46FA-A368-3D44559CC48E}" destId="{D06C0BB9-173B-45DF-85B3-7BDB525AC3A1}" srcOrd="0" destOrd="0" presId="urn:microsoft.com/office/officeart/2005/8/layout/radial5"/>
    <dgm:cxn modelId="{C259E8F7-1829-423C-9376-ABA56DCE4A42}" type="presOf" srcId="{1B923B47-720C-40D8-91F9-481D42C77578}" destId="{D4C22769-230A-4AFE-A2D9-6B0DFE108134}" srcOrd="1" destOrd="0" presId="urn:microsoft.com/office/officeart/2005/8/layout/radial5"/>
    <dgm:cxn modelId="{A23D4FD2-98CF-43FA-86A1-23241F4340BE}" type="presOf" srcId="{8C11BA06-81C0-420A-AE6A-4B4D09E0DCA9}" destId="{8F7FAEE3-0C71-436C-ABBE-6CE03247E249}" srcOrd="1" destOrd="0" presId="urn:microsoft.com/office/officeart/2005/8/layout/radial5"/>
    <dgm:cxn modelId="{2FC1B598-54B0-465A-A401-37143E70F0DB}" type="presOf" srcId="{F736BB0C-69EB-41E2-9AEC-6B511EBF5C9A}" destId="{252D209C-1C12-4CED-95A2-76F01B00B939}" srcOrd="0" destOrd="0" presId="urn:microsoft.com/office/officeart/2005/8/layout/radial5"/>
    <dgm:cxn modelId="{75B6BCA2-D8DD-4248-83E0-7F88846E02C7}" type="presOf" srcId="{31775625-ECAD-4DF2-9AF3-EAC1E7F7162A}" destId="{A75DF320-C5E2-42A0-9745-938F93970C41}" srcOrd="1" destOrd="0" presId="urn:microsoft.com/office/officeart/2005/8/layout/radial5"/>
    <dgm:cxn modelId="{1B6857DC-2C0F-41F6-BFDE-622B6AEA56AB}" srcId="{A4109EB4-A432-46FA-A368-3D44559CC48E}" destId="{2DD31848-3B02-41ED-8FF1-8E11570DDB55}" srcOrd="2" destOrd="0" parTransId="{1B923B47-720C-40D8-91F9-481D42C77578}" sibTransId="{A4D802B0-0F65-43D9-B6F8-F4F8A4141AF0}"/>
    <dgm:cxn modelId="{1CC98ED4-0436-41AE-B23A-8E298F49838A}" type="presOf" srcId="{E790A9DE-C6D4-4617-9B5E-6C72036EA54B}" destId="{FFF62642-7EC4-482A-9CDA-EBDBCCB3FA58}" srcOrd="1" destOrd="0" presId="urn:microsoft.com/office/officeart/2005/8/layout/radial5"/>
    <dgm:cxn modelId="{E1247483-E06F-45A3-BE9E-0673EAE8D3A1}" type="presOf" srcId="{1B923B47-720C-40D8-91F9-481D42C77578}" destId="{F9653BDD-7444-4B66-905D-B07E138C339A}" srcOrd="0" destOrd="0" presId="urn:microsoft.com/office/officeart/2005/8/layout/radial5"/>
    <dgm:cxn modelId="{CF422F37-205A-4C9E-A54A-5F0EB3DF8221}" type="presOf" srcId="{8E956FEA-30A9-4D23-B806-B04037BC1B84}" destId="{9A4C71A6-F8D3-4D1F-BF19-9D7C6257E86F}" srcOrd="1" destOrd="0" presId="urn:microsoft.com/office/officeart/2005/8/layout/radial5"/>
    <dgm:cxn modelId="{BCF1E89F-0EA4-415B-BB5A-13EB07D842BA}" srcId="{D009FA43-6B67-490C-BA0D-74B4A2B4CBC0}" destId="{126A5178-3D3A-463C-8BDD-F46EC80BBA7C}" srcOrd="1" destOrd="0" parTransId="{36A3E5DA-A00D-477D-A002-237ACBA005C8}" sibTransId="{54E234C6-A235-4856-93CF-5CB81BB47588}"/>
    <dgm:cxn modelId="{1AF90CEC-6336-4E14-8CCC-ED29F6927444}" srcId="{A4109EB4-A432-46FA-A368-3D44559CC48E}" destId="{A580BD36-CE89-4F88-ABB8-8E0EC4A995C5}" srcOrd="1" destOrd="0" parTransId="{BEBCE51D-D69C-46FD-A26D-6395258B9485}" sibTransId="{49ECCC92-62E3-4C83-A3CA-C784F300ED22}"/>
    <dgm:cxn modelId="{0BA43836-1F4A-443F-B68F-FA7CE0C8CF3B}" type="presOf" srcId="{7C99CBF4-D306-4028-92A2-CD9716CF889E}" destId="{4F4D4931-74BC-4AD2-B7E0-7C7EBE88AE72}" srcOrd="0" destOrd="0" presId="urn:microsoft.com/office/officeart/2005/8/layout/radial5"/>
    <dgm:cxn modelId="{E9B16D47-9710-45AA-8B07-DFB611B2E749}" srcId="{A4109EB4-A432-46FA-A368-3D44559CC48E}" destId="{F736BB0C-69EB-41E2-9AEC-6B511EBF5C9A}" srcOrd="6" destOrd="0" parTransId="{350757DA-DF68-492B-87E1-B1EFB50E2DEC}" sibTransId="{A6E3FA23-0255-4123-8B68-7960498E495C}"/>
    <dgm:cxn modelId="{07B4D9EB-EC89-46FF-8FB6-9F5DEF4C4CFD}" srcId="{A4109EB4-A432-46FA-A368-3D44559CC48E}" destId="{8B6A8A02-02F7-44E4-A3DC-D6A6E410E709}" srcOrd="5" destOrd="0" parTransId="{31775625-ECAD-4DF2-9AF3-EAC1E7F7162A}" sibTransId="{7C409C64-2AE9-4C3F-9404-10B9C673CDD8}"/>
    <dgm:cxn modelId="{5C3A8D89-FF0F-4284-BFA8-3F7310A58D5E}" type="presOf" srcId="{60BC632C-FD8C-4E14-92A5-F2D0783911B0}" destId="{17AC834B-5B9C-4E7C-BCF6-81AA9637C702}" srcOrd="0" destOrd="0" presId="urn:microsoft.com/office/officeart/2005/8/layout/radial5"/>
    <dgm:cxn modelId="{6DB63656-3087-4866-9F50-5B592E0B80EC}" type="presOf" srcId="{8B6A8A02-02F7-44E4-A3DC-D6A6E410E709}" destId="{296FA71F-5BBD-43AD-9858-409BBEFC5B52}" srcOrd="0" destOrd="0" presId="urn:microsoft.com/office/officeart/2005/8/layout/radial5"/>
    <dgm:cxn modelId="{237C65BC-685D-4387-9F5A-81D4013B97EA}" type="presOf" srcId="{A834CA8A-9889-48EF-92FC-3840CB41E0A1}" destId="{5A08E89A-DEBF-4524-831F-08D86C585377}" srcOrd="0" destOrd="0" presId="urn:microsoft.com/office/officeart/2005/8/layout/radial5"/>
    <dgm:cxn modelId="{515D9B7C-F346-470E-9A20-3B5E27198761}" type="presOf" srcId="{350757DA-DF68-492B-87E1-B1EFB50E2DEC}" destId="{77079B7F-63B5-4DE8-8D67-1F8492B32391}" srcOrd="0" destOrd="0" presId="urn:microsoft.com/office/officeart/2005/8/layout/radial5"/>
    <dgm:cxn modelId="{3DFEB861-0B93-4053-8585-FFDE89CE025D}" type="presOf" srcId="{2DD31848-3B02-41ED-8FF1-8E11570DDB55}" destId="{FDD38DEA-A06C-4FCC-8AB4-251D3487C725}" srcOrd="0" destOrd="0" presId="urn:microsoft.com/office/officeart/2005/8/layout/radial5"/>
    <dgm:cxn modelId="{1100D21C-F6C2-43B9-B574-1E734E63B85F}" srcId="{A4109EB4-A432-46FA-A368-3D44559CC48E}" destId="{1D99D74A-4AF3-4E67-9803-BAEAA957FF91}" srcOrd="8" destOrd="0" parTransId="{8C11BA06-81C0-420A-AE6A-4B4D09E0DCA9}" sibTransId="{B5E8713B-9C0F-4065-8C65-287AEEF0DEA3}"/>
    <dgm:cxn modelId="{69E1B198-E521-4BC0-9A83-784920BC11D9}" type="presParOf" srcId="{1F42C8EE-AA3B-409D-A816-BCE4F0032DEA}" destId="{D06C0BB9-173B-45DF-85B3-7BDB525AC3A1}" srcOrd="0" destOrd="0" presId="urn:microsoft.com/office/officeart/2005/8/layout/radial5"/>
    <dgm:cxn modelId="{80C7A019-36EB-41F1-84E0-CCD7130E8F5A}" type="presParOf" srcId="{1F42C8EE-AA3B-409D-A816-BCE4F0032DEA}" destId="{17AC834B-5B9C-4E7C-BCF6-81AA9637C702}" srcOrd="1" destOrd="0" presId="urn:microsoft.com/office/officeart/2005/8/layout/radial5"/>
    <dgm:cxn modelId="{2F63ADE1-69CC-468C-8854-F06E0DE9FA69}" type="presParOf" srcId="{17AC834B-5B9C-4E7C-BCF6-81AA9637C702}" destId="{3E93B958-2801-4BAF-BC86-0CC3CA007B76}" srcOrd="0" destOrd="0" presId="urn:microsoft.com/office/officeart/2005/8/layout/radial5"/>
    <dgm:cxn modelId="{30F341D5-07B3-4673-8DF2-C7D094709080}" type="presParOf" srcId="{1F42C8EE-AA3B-409D-A816-BCE4F0032DEA}" destId="{2F494ED9-B30C-44EB-8033-76258F7F0CEA}" srcOrd="2" destOrd="0" presId="urn:microsoft.com/office/officeart/2005/8/layout/radial5"/>
    <dgm:cxn modelId="{2AAB8C4C-D374-45E6-9F6D-773FD9686914}" type="presParOf" srcId="{1F42C8EE-AA3B-409D-A816-BCE4F0032DEA}" destId="{3A620722-46D4-4F00-900C-221EE0EC4A35}" srcOrd="3" destOrd="0" presId="urn:microsoft.com/office/officeart/2005/8/layout/radial5"/>
    <dgm:cxn modelId="{B61E5A13-AC8C-4393-AE9E-D654EEFC14A9}" type="presParOf" srcId="{3A620722-46D4-4F00-900C-221EE0EC4A35}" destId="{968C7C37-1069-4A7C-8431-E0EE5EE2D0D5}" srcOrd="0" destOrd="0" presId="urn:microsoft.com/office/officeart/2005/8/layout/radial5"/>
    <dgm:cxn modelId="{69E021F2-6B8E-4B98-BBEA-D68F2C635237}" type="presParOf" srcId="{1F42C8EE-AA3B-409D-A816-BCE4F0032DEA}" destId="{6DB82039-9F97-4926-A6B0-CC6B2DA7B0F5}" srcOrd="4" destOrd="0" presId="urn:microsoft.com/office/officeart/2005/8/layout/radial5"/>
    <dgm:cxn modelId="{7E3FAD6B-BA86-49E6-B26A-812AA2A00545}" type="presParOf" srcId="{1F42C8EE-AA3B-409D-A816-BCE4F0032DEA}" destId="{F9653BDD-7444-4B66-905D-B07E138C339A}" srcOrd="5" destOrd="0" presId="urn:microsoft.com/office/officeart/2005/8/layout/radial5"/>
    <dgm:cxn modelId="{0E17B6A9-6655-4665-AE78-7A1EF5B59B3C}" type="presParOf" srcId="{F9653BDD-7444-4B66-905D-B07E138C339A}" destId="{D4C22769-230A-4AFE-A2D9-6B0DFE108134}" srcOrd="0" destOrd="0" presId="urn:microsoft.com/office/officeart/2005/8/layout/radial5"/>
    <dgm:cxn modelId="{D0C4BAB8-3200-48EC-A91D-E75403ED0B15}" type="presParOf" srcId="{1F42C8EE-AA3B-409D-A816-BCE4F0032DEA}" destId="{FDD38DEA-A06C-4FCC-8AB4-251D3487C725}" srcOrd="6" destOrd="0" presId="urn:microsoft.com/office/officeart/2005/8/layout/radial5"/>
    <dgm:cxn modelId="{D27BD01C-1378-4D0C-8ECB-3728584BC846}" type="presParOf" srcId="{1F42C8EE-AA3B-409D-A816-BCE4F0032DEA}" destId="{FC9FAEF8-457F-4F8A-BF29-A0EBF17464B8}" srcOrd="7" destOrd="0" presId="urn:microsoft.com/office/officeart/2005/8/layout/radial5"/>
    <dgm:cxn modelId="{5D27B055-4164-4800-A5E5-251E846F107C}" type="presParOf" srcId="{FC9FAEF8-457F-4F8A-BF29-A0EBF17464B8}" destId="{A9AC7807-8FE4-45C7-ACD6-458F9C9FB448}" srcOrd="0" destOrd="0" presId="urn:microsoft.com/office/officeart/2005/8/layout/radial5"/>
    <dgm:cxn modelId="{2925D41F-7859-462C-90D8-2F8EDC52AF56}" type="presParOf" srcId="{1F42C8EE-AA3B-409D-A816-BCE4F0032DEA}" destId="{889F88E4-DE8D-4CC8-9E7E-7F44089350B6}" srcOrd="8" destOrd="0" presId="urn:microsoft.com/office/officeart/2005/8/layout/radial5"/>
    <dgm:cxn modelId="{FA4AD705-4A5D-4178-BAF9-4F57BAF2D38E}" type="presParOf" srcId="{1F42C8EE-AA3B-409D-A816-BCE4F0032DEA}" destId="{A191A2CE-54B8-4DBD-AB84-431B9F5D2641}" srcOrd="9" destOrd="0" presId="urn:microsoft.com/office/officeart/2005/8/layout/radial5"/>
    <dgm:cxn modelId="{717A1C9E-03E4-4374-B341-F207BC4E2345}" type="presParOf" srcId="{A191A2CE-54B8-4DBD-AB84-431B9F5D2641}" destId="{FFF62642-7EC4-482A-9CDA-EBDBCCB3FA58}" srcOrd="0" destOrd="0" presId="urn:microsoft.com/office/officeart/2005/8/layout/radial5"/>
    <dgm:cxn modelId="{8BC8A692-9F7F-4582-9E51-AED9164DA1EC}" type="presParOf" srcId="{1F42C8EE-AA3B-409D-A816-BCE4F0032DEA}" destId="{4F4D4931-74BC-4AD2-B7E0-7C7EBE88AE72}" srcOrd="10" destOrd="0" presId="urn:microsoft.com/office/officeart/2005/8/layout/radial5"/>
    <dgm:cxn modelId="{F1046A62-45CA-49C3-9957-B5D7EE5410C6}" type="presParOf" srcId="{1F42C8EE-AA3B-409D-A816-BCE4F0032DEA}" destId="{B3690610-8427-42F6-8D93-E22EC26A0358}" srcOrd="11" destOrd="0" presId="urn:microsoft.com/office/officeart/2005/8/layout/radial5"/>
    <dgm:cxn modelId="{8067F890-BF65-4980-B5D7-0BB95BD1CDC4}" type="presParOf" srcId="{B3690610-8427-42F6-8D93-E22EC26A0358}" destId="{A75DF320-C5E2-42A0-9745-938F93970C41}" srcOrd="0" destOrd="0" presId="urn:microsoft.com/office/officeart/2005/8/layout/radial5"/>
    <dgm:cxn modelId="{E0ED156F-026A-4471-902C-7DD0EC491D6E}" type="presParOf" srcId="{1F42C8EE-AA3B-409D-A816-BCE4F0032DEA}" destId="{296FA71F-5BBD-43AD-9858-409BBEFC5B52}" srcOrd="12" destOrd="0" presId="urn:microsoft.com/office/officeart/2005/8/layout/radial5"/>
    <dgm:cxn modelId="{8738777F-FD5E-4566-885D-214FC0251AED}" type="presParOf" srcId="{1F42C8EE-AA3B-409D-A816-BCE4F0032DEA}" destId="{77079B7F-63B5-4DE8-8D67-1F8492B32391}" srcOrd="13" destOrd="0" presId="urn:microsoft.com/office/officeart/2005/8/layout/radial5"/>
    <dgm:cxn modelId="{C3CE662A-2EC1-4355-B642-82591D19E5AD}" type="presParOf" srcId="{77079B7F-63B5-4DE8-8D67-1F8492B32391}" destId="{304D542A-FF40-4F3D-A461-7D18881FE048}" srcOrd="0" destOrd="0" presId="urn:microsoft.com/office/officeart/2005/8/layout/radial5"/>
    <dgm:cxn modelId="{0D928291-A77D-40BA-B96D-6007751E5B53}" type="presParOf" srcId="{1F42C8EE-AA3B-409D-A816-BCE4F0032DEA}" destId="{252D209C-1C12-4CED-95A2-76F01B00B939}" srcOrd="14" destOrd="0" presId="urn:microsoft.com/office/officeart/2005/8/layout/radial5"/>
    <dgm:cxn modelId="{5344EAF3-8958-4501-82B2-3C36D287E1FE}" type="presParOf" srcId="{1F42C8EE-AA3B-409D-A816-BCE4F0032DEA}" destId="{4ED720BD-AFE5-4639-80D6-8912270FCD86}" srcOrd="15" destOrd="0" presId="urn:microsoft.com/office/officeart/2005/8/layout/radial5"/>
    <dgm:cxn modelId="{057ABC49-5E3F-4FD1-968B-27E0EB225E0F}" type="presParOf" srcId="{4ED720BD-AFE5-4639-80D6-8912270FCD86}" destId="{9A4C71A6-F8D3-4D1F-BF19-9D7C6257E86F}" srcOrd="0" destOrd="0" presId="urn:microsoft.com/office/officeart/2005/8/layout/radial5"/>
    <dgm:cxn modelId="{1A92C582-3D4A-488F-9ABE-C77F546344CA}" type="presParOf" srcId="{1F42C8EE-AA3B-409D-A816-BCE4F0032DEA}" destId="{5A08E89A-DEBF-4524-831F-08D86C585377}" srcOrd="16" destOrd="0" presId="urn:microsoft.com/office/officeart/2005/8/layout/radial5"/>
    <dgm:cxn modelId="{B9976317-3ADD-48FE-9FD2-BCCBE1578CA1}" type="presParOf" srcId="{1F42C8EE-AA3B-409D-A816-BCE4F0032DEA}" destId="{860C9954-795F-479D-8380-0E1E58541625}" srcOrd="17" destOrd="0" presId="urn:microsoft.com/office/officeart/2005/8/layout/radial5"/>
    <dgm:cxn modelId="{AE44883E-BC78-4424-8AF3-9F62E2233174}" type="presParOf" srcId="{860C9954-795F-479D-8380-0E1E58541625}" destId="{8F7FAEE3-0C71-436C-ABBE-6CE03247E249}" srcOrd="0" destOrd="0" presId="urn:microsoft.com/office/officeart/2005/8/layout/radial5"/>
    <dgm:cxn modelId="{83553A23-156C-4B39-B626-95FFF0D80B61}" type="presParOf" srcId="{1F42C8EE-AA3B-409D-A816-BCE4F0032DEA}" destId="{D012F908-0FC4-4FDE-B82D-9648478D9FEF}" srcOrd="1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96B8F96-F011-4B9E-B34A-FCA63D23CAF7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0C7B20-4832-486C-A875-7A79081A60B6}">
      <dgm:prSet phldrT="[Текст]" custT="1"/>
      <dgm:spPr/>
      <dgm:t>
        <a:bodyPr/>
        <a:lstStyle/>
        <a:p>
          <a:r>
            <a:rPr lang="ru-RU" sz="2000" dirty="0" smtClean="0"/>
            <a:t>Взаимодействие со школьными библиотекарями города</a:t>
          </a:r>
          <a:endParaRPr lang="ru-RU" sz="2000" dirty="0"/>
        </a:p>
      </dgm:t>
    </dgm:pt>
    <dgm:pt modelId="{DE52EEE9-91C1-4C2E-8113-54C867D64A22}" type="parTrans" cxnId="{1A6E881C-F84D-45EB-8D9D-218D078D46C1}">
      <dgm:prSet/>
      <dgm:spPr/>
      <dgm:t>
        <a:bodyPr/>
        <a:lstStyle/>
        <a:p>
          <a:endParaRPr lang="ru-RU"/>
        </a:p>
      </dgm:t>
    </dgm:pt>
    <dgm:pt modelId="{139CE297-184C-4A54-ACAE-271BDAFC2028}" type="sibTrans" cxnId="{1A6E881C-F84D-45EB-8D9D-218D078D46C1}">
      <dgm:prSet/>
      <dgm:spPr/>
      <dgm:t>
        <a:bodyPr/>
        <a:lstStyle/>
        <a:p>
          <a:endParaRPr lang="ru-RU"/>
        </a:p>
      </dgm:t>
    </dgm:pt>
    <dgm:pt modelId="{7CC41682-1D33-4EA0-A221-D191B0805E1A}">
      <dgm:prSet phldrT="[Текст]"/>
      <dgm:spPr/>
      <dgm:t>
        <a:bodyPr/>
        <a:lstStyle/>
        <a:p>
          <a:r>
            <a:rPr lang="ru-RU" dirty="0" smtClean="0"/>
            <a:t>Взаимодействие с учреждениями образования и культуры города</a:t>
          </a:r>
          <a:endParaRPr lang="ru-RU" dirty="0"/>
        </a:p>
      </dgm:t>
    </dgm:pt>
    <dgm:pt modelId="{6BBEBAD0-801D-4BC4-AD04-A1E846980FC2}" type="parTrans" cxnId="{21CC88D0-D8FA-4061-B976-228C6E221558}">
      <dgm:prSet/>
      <dgm:spPr/>
      <dgm:t>
        <a:bodyPr/>
        <a:lstStyle/>
        <a:p>
          <a:endParaRPr lang="ru-RU"/>
        </a:p>
      </dgm:t>
    </dgm:pt>
    <dgm:pt modelId="{937131C3-0A75-4B2A-BA40-60B46A8AC924}" type="sibTrans" cxnId="{21CC88D0-D8FA-4061-B976-228C6E221558}">
      <dgm:prSet/>
      <dgm:spPr/>
      <dgm:t>
        <a:bodyPr/>
        <a:lstStyle/>
        <a:p>
          <a:endParaRPr lang="ru-RU"/>
        </a:p>
      </dgm:t>
    </dgm:pt>
    <dgm:pt modelId="{9344F115-CBD0-4037-9D41-6305DF5B3425}">
      <dgm:prSet phldrT="[Текст]"/>
      <dgm:spPr/>
      <dgm:t>
        <a:bodyPr/>
        <a:lstStyle/>
        <a:p>
          <a:r>
            <a:rPr lang="ru-RU" dirty="0" smtClean="0"/>
            <a:t>Взаимодействие с родителями школы</a:t>
          </a:r>
          <a:endParaRPr lang="ru-RU" dirty="0"/>
        </a:p>
      </dgm:t>
    </dgm:pt>
    <dgm:pt modelId="{F341086F-9E0B-4D90-AF89-19215A83EFF3}" type="parTrans" cxnId="{A97BF202-C938-4BD2-A02A-CC45A26C4C9E}">
      <dgm:prSet/>
      <dgm:spPr/>
      <dgm:t>
        <a:bodyPr/>
        <a:lstStyle/>
        <a:p>
          <a:endParaRPr lang="ru-RU"/>
        </a:p>
      </dgm:t>
    </dgm:pt>
    <dgm:pt modelId="{56845C8E-353F-4A07-948A-75F87ED80224}" type="sibTrans" cxnId="{A97BF202-C938-4BD2-A02A-CC45A26C4C9E}">
      <dgm:prSet/>
      <dgm:spPr/>
      <dgm:t>
        <a:bodyPr/>
        <a:lstStyle/>
        <a:p>
          <a:endParaRPr lang="ru-RU"/>
        </a:p>
      </dgm:t>
    </dgm:pt>
    <dgm:pt modelId="{B9716186-C6BD-4C49-A8AB-96D8B8EE271C}">
      <dgm:prSet phldrT="[Текст]"/>
      <dgm:spPr/>
      <dgm:t>
        <a:bodyPr/>
        <a:lstStyle/>
        <a:p>
          <a:r>
            <a:rPr lang="ru-RU" dirty="0" smtClean="0"/>
            <a:t>Взаимодействие с учителями школы</a:t>
          </a:r>
          <a:endParaRPr lang="ru-RU" dirty="0"/>
        </a:p>
      </dgm:t>
    </dgm:pt>
    <dgm:pt modelId="{E5600AA0-3529-4505-81B2-A4A401AA0E56}" type="parTrans" cxnId="{86F8BDD7-9EF4-4F64-86C0-01EED87B1807}">
      <dgm:prSet/>
      <dgm:spPr/>
      <dgm:t>
        <a:bodyPr/>
        <a:lstStyle/>
        <a:p>
          <a:endParaRPr lang="ru-RU"/>
        </a:p>
      </dgm:t>
    </dgm:pt>
    <dgm:pt modelId="{B5CC9164-B009-407B-884D-435E628002B5}" type="sibTrans" cxnId="{86F8BDD7-9EF4-4F64-86C0-01EED87B1807}">
      <dgm:prSet/>
      <dgm:spPr/>
      <dgm:t>
        <a:bodyPr/>
        <a:lstStyle/>
        <a:p>
          <a:endParaRPr lang="ru-RU"/>
        </a:p>
      </dgm:t>
    </dgm:pt>
    <dgm:pt modelId="{83CB9790-CCBA-45FB-B540-1C0522391CCB}" type="pres">
      <dgm:prSet presAssocID="{B96B8F96-F011-4B9E-B34A-FCA63D23CAF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9B173F-4E54-4B81-A60C-4661B43F5013}" type="pres">
      <dgm:prSet presAssocID="{4F0C7B20-4832-486C-A875-7A79081A60B6}" presName="comp" presStyleCnt="0"/>
      <dgm:spPr/>
    </dgm:pt>
    <dgm:pt modelId="{B71AF826-1D70-4218-B4E3-A17B7508E242}" type="pres">
      <dgm:prSet presAssocID="{4F0C7B20-4832-486C-A875-7A79081A60B6}" presName="rect2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2C11C2-99F3-4276-BE25-D0E42E373BD2}" type="pres">
      <dgm:prSet presAssocID="{4F0C7B20-4832-486C-A875-7A79081A60B6}" presName="rect1" presStyleLbl="lnNode1" presStyleIdx="0" presStyleCnt="4" custFlipHor="1" custScaleX="97236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D6A1F5A-42DA-4CB0-939C-1E4F0DFFB01A}" type="pres">
      <dgm:prSet presAssocID="{139CE297-184C-4A54-ACAE-271BDAFC2028}" presName="sibTrans" presStyleCnt="0"/>
      <dgm:spPr/>
    </dgm:pt>
    <dgm:pt modelId="{35B67E5F-543F-4D55-B871-997C33EC2C9B}" type="pres">
      <dgm:prSet presAssocID="{7CC41682-1D33-4EA0-A221-D191B0805E1A}" presName="comp" presStyleCnt="0"/>
      <dgm:spPr/>
    </dgm:pt>
    <dgm:pt modelId="{7384319B-D991-4CB3-B70D-886F040AE3B9}" type="pres">
      <dgm:prSet presAssocID="{7CC41682-1D33-4EA0-A221-D191B0805E1A}" presName="rect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3634E0-2609-49F1-8D4A-6B3BF95A98B8}" type="pres">
      <dgm:prSet presAssocID="{7CC41682-1D33-4EA0-A221-D191B0805E1A}" presName="rect1" presStyleLbl="lnNode1" presStyleIdx="1" presStyleCnt="4"/>
      <dgm:spPr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F277949-6209-4446-9444-B5ACC6121946}" type="pres">
      <dgm:prSet presAssocID="{937131C3-0A75-4B2A-BA40-60B46A8AC924}" presName="sibTrans" presStyleCnt="0"/>
      <dgm:spPr/>
    </dgm:pt>
    <dgm:pt modelId="{0454A541-F730-4853-A7AD-AEEC071D8598}" type="pres">
      <dgm:prSet presAssocID="{9344F115-CBD0-4037-9D41-6305DF5B3425}" presName="comp" presStyleCnt="0"/>
      <dgm:spPr/>
    </dgm:pt>
    <dgm:pt modelId="{B62A60E1-C9B6-4413-82FF-ABB4F26D7FC4}" type="pres">
      <dgm:prSet presAssocID="{9344F115-CBD0-4037-9D41-6305DF5B3425}" presName="rect2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0D0D0F-721F-4598-AA05-AC19707CF5C7}" type="pres">
      <dgm:prSet presAssocID="{9344F115-CBD0-4037-9D41-6305DF5B3425}" presName="rect1" presStyleLbl="lnNode1" presStyleIdx="2" presStyleCnt="4" custFlipHor="1" custScaleX="97236"/>
      <dgm:spPr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D13903F-652B-4F44-8DC2-A8054E881AD7}" type="pres">
      <dgm:prSet presAssocID="{56845C8E-353F-4A07-948A-75F87ED80224}" presName="sibTrans" presStyleCnt="0"/>
      <dgm:spPr/>
    </dgm:pt>
    <dgm:pt modelId="{073850DC-7347-4F30-A8E5-727C211233A3}" type="pres">
      <dgm:prSet presAssocID="{B9716186-C6BD-4C49-A8AB-96D8B8EE271C}" presName="comp" presStyleCnt="0"/>
      <dgm:spPr/>
    </dgm:pt>
    <dgm:pt modelId="{5FC6F7B6-6A86-48BF-95F6-00F1788275E7}" type="pres">
      <dgm:prSet presAssocID="{B9716186-C6BD-4C49-A8AB-96D8B8EE271C}" presName="rect2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805936-3EE9-43C2-A0B2-D8CEA2420956}" type="pres">
      <dgm:prSet presAssocID="{B9716186-C6BD-4C49-A8AB-96D8B8EE271C}" presName="rect1" presStyleLbl="lnNode1" presStyleIdx="3" presStyleCnt="4"/>
      <dgm:spPr>
        <a:blipFill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E82C9A0E-B382-4E75-8F86-E73BCDC5BCE6}" type="presOf" srcId="{B9716186-C6BD-4C49-A8AB-96D8B8EE271C}" destId="{5FC6F7B6-6A86-48BF-95F6-00F1788275E7}" srcOrd="0" destOrd="0" presId="urn:microsoft.com/office/officeart/2008/layout/AlternatingPictureBlocks"/>
    <dgm:cxn modelId="{349318E1-7961-49E0-8A44-314807E589C6}" type="presOf" srcId="{9344F115-CBD0-4037-9D41-6305DF5B3425}" destId="{B62A60E1-C9B6-4413-82FF-ABB4F26D7FC4}" srcOrd="0" destOrd="0" presId="urn:microsoft.com/office/officeart/2008/layout/AlternatingPictureBlocks"/>
    <dgm:cxn modelId="{86F8BDD7-9EF4-4F64-86C0-01EED87B1807}" srcId="{B96B8F96-F011-4B9E-B34A-FCA63D23CAF7}" destId="{B9716186-C6BD-4C49-A8AB-96D8B8EE271C}" srcOrd="3" destOrd="0" parTransId="{E5600AA0-3529-4505-81B2-A4A401AA0E56}" sibTransId="{B5CC9164-B009-407B-884D-435E628002B5}"/>
    <dgm:cxn modelId="{21CC88D0-D8FA-4061-B976-228C6E221558}" srcId="{B96B8F96-F011-4B9E-B34A-FCA63D23CAF7}" destId="{7CC41682-1D33-4EA0-A221-D191B0805E1A}" srcOrd="1" destOrd="0" parTransId="{6BBEBAD0-801D-4BC4-AD04-A1E846980FC2}" sibTransId="{937131C3-0A75-4B2A-BA40-60B46A8AC924}"/>
    <dgm:cxn modelId="{55FC5EDC-D6E3-4A1B-94D8-7EBAEF5F5AEC}" type="presOf" srcId="{4F0C7B20-4832-486C-A875-7A79081A60B6}" destId="{B71AF826-1D70-4218-B4E3-A17B7508E242}" srcOrd="0" destOrd="0" presId="urn:microsoft.com/office/officeart/2008/layout/AlternatingPictureBlocks"/>
    <dgm:cxn modelId="{E9923CB0-C943-4731-A4FB-FC43567FB564}" type="presOf" srcId="{7CC41682-1D33-4EA0-A221-D191B0805E1A}" destId="{7384319B-D991-4CB3-B70D-886F040AE3B9}" srcOrd="0" destOrd="0" presId="urn:microsoft.com/office/officeart/2008/layout/AlternatingPictureBlocks"/>
    <dgm:cxn modelId="{1A6E881C-F84D-45EB-8D9D-218D078D46C1}" srcId="{B96B8F96-F011-4B9E-B34A-FCA63D23CAF7}" destId="{4F0C7B20-4832-486C-A875-7A79081A60B6}" srcOrd="0" destOrd="0" parTransId="{DE52EEE9-91C1-4C2E-8113-54C867D64A22}" sibTransId="{139CE297-184C-4A54-ACAE-271BDAFC2028}"/>
    <dgm:cxn modelId="{A97BF202-C938-4BD2-A02A-CC45A26C4C9E}" srcId="{B96B8F96-F011-4B9E-B34A-FCA63D23CAF7}" destId="{9344F115-CBD0-4037-9D41-6305DF5B3425}" srcOrd="2" destOrd="0" parTransId="{F341086F-9E0B-4D90-AF89-19215A83EFF3}" sibTransId="{56845C8E-353F-4A07-948A-75F87ED80224}"/>
    <dgm:cxn modelId="{CAD73173-A607-4FE9-BBC7-E4DB54C8C332}" type="presOf" srcId="{B96B8F96-F011-4B9E-B34A-FCA63D23CAF7}" destId="{83CB9790-CCBA-45FB-B540-1C0522391CCB}" srcOrd="0" destOrd="0" presId="urn:microsoft.com/office/officeart/2008/layout/AlternatingPictureBlocks"/>
    <dgm:cxn modelId="{2597FFEC-1B37-4F7E-B5BB-0E6E99D39C79}" type="presParOf" srcId="{83CB9790-CCBA-45FB-B540-1C0522391CCB}" destId="{0C9B173F-4E54-4B81-A60C-4661B43F5013}" srcOrd="0" destOrd="0" presId="urn:microsoft.com/office/officeart/2008/layout/AlternatingPictureBlocks"/>
    <dgm:cxn modelId="{E526D817-61A0-48C1-B23B-AD5321AD1F48}" type="presParOf" srcId="{0C9B173F-4E54-4B81-A60C-4661B43F5013}" destId="{B71AF826-1D70-4218-B4E3-A17B7508E242}" srcOrd="0" destOrd="0" presId="urn:microsoft.com/office/officeart/2008/layout/AlternatingPictureBlocks"/>
    <dgm:cxn modelId="{2271A8C0-9F47-4368-8F68-557541D81509}" type="presParOf" srcId="{0C9B173F-4E54-4B81-A60C-4661B43F5013}" destId="{0B2C11C2-99F3-4276-BE25-D0E42E373BD2}" srcOrd="1" destOrd="0" presId="urn:microsoft.com/office/officeart/2008/layout/AlternatingPictureBlocks"/>
    <dgm:cxn modelId="{8D25F1D1-FC59-4112-9DCC-6B0959E8FEE0}" type="presParOf" srcId="{83CB9790-CCBA-45FB-B540-1C0522391CCB}" destId="{DD6A1F5A-42DA-4CB0-939C-1E4F0DFFB01A}" srcOrd="1" destOrd="0" presId="urn:microsoft.com/office/officeart/2008/layout/AlternatingPictureBlocks"/>
    <dgm:cxn modelId="{2C192023-9A36-4403-88AB-7B8ADE7E1ECC}" type="presParOf" srcId="{83CB9790-CCBA-45FB-B540-1C0522391CCB}" destId="{35B67E5F-543F-4D55-B871-997C33EC2C9B}" srcOrd="2" destOrd="0" presId="urn:microsoft.com/office/officeart/2008/layout/AlternatingPictureBlocks"/>
    <dgm:cxn modelId="{A6D074BA-411C-4E33-84CD-1419345985A4}" type="presParOf" srcId="{35B67E5F-543F-4D55-B871-997C33EC2C9B}" destId="{7384319B-D991-4CB3-B70D-886F040AE3B9}" srcOrd="0" destOrd="0" presId="urn:microsoft.com/office/officeart/2008/layout/AlternatingPictureBlocks"/>
    <dgm:cxn modelId="{228E9B10-D8F6-435E-90B4-B7A291D90FD3}" type="presParOf" srcId="{35B67E5F-543F-4D55-B871-997C33EC2C9B}" destId="{CC3634E0-2609-49F1-8D4A-6B3BF95A98B8}" srcOrd="1" destOrd="0" presId="urn:microsoft.com/office/officeart/2008/layout/AlternatingPictureBlocks"/>
    <dgm:cxn modelId="{A4464E13-4A92-484D-814F-4DDFBA9915F3}" type="presParOf" srcId="{83CB9790-CCBA-45FB-B540-1C0522391CCB}" destId="{9F277949-6209-4446-9444-B5ACC6121946}" srcOrd="3" destOrd="0" presId="urn:microsoft.com/office/officeart/2008/layout/AlternatingPictureBlocks"/>
    <dgm:cxn modelId="{FC967287-69EA-44C5-A844-A7D978CD3E5F}" type="presParOf" srcId="{83CB9790-CCBA-45FB-B540-1C0522391CCB}" destId="{0454A541-F730-4853-A7AD-AEEC071D8598}" srcOrd="4" destOrd="0" presId="urn:microsoft.com/office/officeart/2008/layout/AlternatingPictureBlocks"/>
    <dgm:cxn modelId="{24523809-4939-4E78-9EFF-7A8DBB30A92B}" type="presParOf" srcId="{0454A541-F730-4853-A7AD-AEEC071D8598}" destId="{B62A60E1-C9B6-4413-82FF-ABB4F26D7FC4}" srcOrd="0" destOrd="0" presId="urn:microsoft.com/office/officeart/2008/layout/AlternatingPictureBlocks"/>
    <dgm:cxn modelId="{0D632BDC-8FFE-42AD-AF03-56806037F7B9}" type="presParOf" srcId="{0454A541-F730-4853-A7AD-AEEC071D8598}" destId="{6A0D0D0F-721F-4598-AA05-AC19707CF5C7}" srcOrd="1" destOrd="0" presId="urn:microsoft.com/office/officeart/2008/layout/AlternatingPictureBlocks"/>
    <dgm:cxn modelId="{B25E5AF6-67EF-46D3-86E3-50B0DDF6F10E}" type="presParOf" srcId="{83CB9790-CCBA-45FB-B540-1C0522391CCB}" destId="{DD13903F-652B-4F44-8DC2-A8054E881AD7}" srcOrd="5" destOrd="0" presId="urn:microsoft.com/office/officeart/2008/layout/AlternatingPictureBlocks"/>
    <dgm:cxn modelId="{551BF53C-E69D-48EB-A3F3-91ED8E9FAE74}" type="presParOf" srcId="{83CB9790-CCBA-45FB-B540-1C0522391CCB}" destId="{073850DC-7347-4F30-A8E5-727C211233A3}" srcOrd="6" destOrd="0" presId="urn:microsoft.com/office/officeart/2008/layout/AlternatingPictureBlocks"/>
    <dgm:cxn modelId="{41B45416-B918-42EC-B9C3-C83CA3202B61}" type="presParOf" srcId="{073850DC-7347-4F30-A8E5-727C211233A3}" destId="{5FC6F7B6-6A86-48BF-95F6-00F1788275E7}" srcOrd="0" destOrd="0" presId="urn:microsoft.com/office/officeart/2008/layout/AlternatingPictureBlocks"/>
    <dgm:cxn modelId="{617CF025-A0A6-4C7F-B5F2-C94BCA0D80B2}" type="presParOf" srcId="{073850DC-7347-4F30-A8E5-727C211233A3}" destId="{09805936-3EE9-43C2-A0B2-D8CEA2420956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89476C-EA4C-42E7-A614-6A28357DB1C7}">
      <dsp:nvSpPr>
        <dsp:cNvPr id="0" name=""/>
        <dsp:cNvSpPr/>
      </dsp:nvSpPr>
      <dsp:spPr>
        <a:xfrm>
          <a:off x="12128" y="1167708"/>
          <a:ext cx="2213491" cy="23889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«Школьная библиотека – основное условие для реализации стандартов»</a:t>
          </a:r>
          <a:endParaRPr lang="ru-RU" sz="2000" kern="1200" dirty="0"/>
        </a:p>
      </dsp:txBody>
      <dsp:txXfrm>
        <a:off x="67104" y="1222684"/>
        <a:ext cx="2103539" cy="1767058"/>
      </dsp:txXfrm>
    </dsp:sp>
    <dsp:sp modelId="{C02D88DC-B019-4B9D-9725-083FA51E8282}">
      <dsp:nvSpPr>
        <dsp:cNvPr id="0" name=""/>
        <dsp:cNvSpPr/>
      </dsp:nvSpPr>
      <dsp:spPr>
        <a:xfrm flipH="1">
          <a:off x="2469599" y="1984935"/>
          <a:ext cx="68902" cy="2638925"/>
        </a:xfrm>
        <a:prstGeom prst="leftCircularArrow">
          <a:avLst>
            <a:gd name="adj1" fmla="val 2387"/>
            <a:gd name="adj2" fmla="val 288515"/>
            <a:gd name="adj3" fmla="val 1909523"/>
            <a:gd name="adj4" fmla="val 8869987"/>
            <a:gd name="adj5" fmla="val 278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8B24BE-CEFB-44A8-B65D-BF2747943A9B}">
      <dsp:nvSpPr>
        <dsp:cNvPr id="0" name=""/>
        <dsp:cNvSpPr/>
      </dsp:nvSpPr>
      <dsp:spPr>
        <a:xfrm>
          <a:off x="461112" y="3188106"/>
          <a:ext cx="1967547" cy="7824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ФГОС</a:t>
          </a:r>
          <a:endParaRPr lang="ru-RU" sz="2800" kern="1200" dirty="0"/>
        </a:p>
      </dsp:txBody>
      <dsp:txXfrm>
        <a:off x="484029" y="3211023"/>
        <a:ext cx="1921713" cy="736594"/>
      </dsp:txXfrm>
    </dsp:sp>
    <dsp:sp modelId="{7CE90950-D780-4F96-8245-618A934F4338}">
      <dsp:nvSpPr>
        <dsp:cNvPr id="0" name=""/>
        <dsp:cNvSpPr/>
      </dsp:nvSpPr>
      <dsp:spPr>
        <a:xfrm>
          <a:off x="2661647" y="760179"/>
          <a:ext cx="2873354" cy="35918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«Информационно-библиотечный центр должен стать фундаментом и необходимым условием для реализации стандартов»</a:t>
          </a:r>
          <a:endParaRPr lang="ru-RU" sz="2000" kern="1200" dirty="0"/>
        </a:p>
      </dsp:txBody>
      <dsp:txXfrm>
        <a:off x="2744306" y="1612521"/>
        <a:ext cx="2708036" cy="2656853"/>
      </dsp:txXfrm>
    </dsp:sp>
    <dsp:sp modelId="{04D1AED5-4D32-4763-A5C2-5D0894D48D55}">
      <dsp:nvSpPr>
        <dsp:cNvPr id="0" name=""/>
        <dsp:cNvSpPr/>
      </dsp:nvSpPr>
      <dsp:spPr>
        <a:xfrm flipH="1">
          <a:off x="5576902" y="-106356"/>
          <a:ext cx="48589" cy="2907819"/>
        </a:xfrm>
        <a:prstGeom prst="circularArrow">
          <a:avLst>
            <a:gd name="adj1" fmla="val 2166"/>
            <a:gd name="adj2" fmla="val 260507"/>
            <a:gd name="adj3" fmla="val 20657507"/>
            <a:gd name="adj4" fmla="val 13669036"/>
            <a:gd name="adj5" fmla="val 2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29AEB8-57EE-417D-AC4F-256441717E6E}">
      <dsp:nvSpPr>
        <dsp:cNvPr id="0" name=""/>
        <dsp:cNvSpPr/>
      </dsp:nvSpPr>
      <dsp:spPr>
        <a:xfrm>
          <a:off x="3686947" y="320760"/>
          <a:ext cx="1967547" cy="12626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Концепция развития ШИБЦ</a:t>
          </a:r>
          <a:endParaRPr lang="ru-RU" sz="2800" kern="1200" dirty="0"/>
        </a:p>
      </dsp:txBody>
      <dsp:txXfrm>
        <a:off x="3723929" y="357742"/>
        <a:ext cx="1893583" cy="1188703"/>
      </dsp:txXfrm>
    </dsp:sp>
    <dsp:sp modelId="{A2D2E869-0051-4C70-B6D2-05CC002FE44A}">
      <dsp:nvSpPr>
        <dsp:cNvPr id="0" name=""/>
        <dsp:cNvSpPr/>
      </dsp:nvSpPr>
      <dsp:spPr>
        <a:xfrm>
          <a:off x="5906482" y="1050187"/>
          <a:ext cx="2573714" cy="26686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«Цель школьных библиотек: воспитание информационно - грамотных читателей»</a:t>
          </a:r>
          <a:endParaRPr lang="ru-RU" sz="2000" kern="1200" dirty="0"/>
        </a:p>
      </dsp:txBody>
      <dsp:txXfrm>
        <a:off x="5967896" y="1111601"/>
        <a:ext cx="2450886" cy="1973997"/>
      </dsp:txXfrm>
    </dsp:sp>
    <dsp:sp modelId="{97AFF163-9D2C-4148-96E0-486F8ADC3F48}">
      <dsp:nvSpPr>
        <dsp:cNvPr id="0" name=""/>
        <dsp:cNvSpPr/>
      </dsp:nvSpPr>
      <dsp:spPr>
        <a:xfrm>
          <a:off x="6608208" y="3185915"/>
          <a:ext cx="1967547" cy="7824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ИФЛА</a:t>
          </a:r>
          <a:endParaRPr lang="ru-RU" sz="2800" kern="1200" dirty="0"/>
        </a:p>
      </dsp:txBody>
      <dsp:txXfrm>
        <a:off x="6631125" y="3208832"/>
        <a:ext cx="1921713" cy="7365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5460B2-02B5-49B4-A292-5C9F8202878E}">
      <dsp:nvSpPr>
        <dsp:cNvPr id="0" name=""/>
        <dsp:cNvSpPr/>
      </dsp:nvSpPr>
      <dsp:spPr>
        <a:xfrm>
          <a:off x="0" y="2790"/>
          <a:ext cx="8229600" cy="14273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Раздел </a:t>
          </a:r>
          <a:r>
            <a:rPr lang="en-US" sz="2000" kern="1200" dirty="0" smtClean="0"/>
            <a:t>I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Информационные ресурсы общества и информационная культура</a:t>
          </a:r>
          <a:endParaRPr lang="ru-RU" sz="2000" kern="1200" dirty="0"/>
        </a:p>
      </dsp:txBody>
      <dsp:txXfrm>
        <a:off x="41806" y="44596"/>
        <a:ext cx="8145988" cy="1343752"/>
      </dsp:txXfrm>
    </dsp:sp>
    <dsp:sp modelId="{421E47A8-3223-44B7-B7B0-9936FD589FBE}">
      <dsp:nvSpPr>
        <dsp:cNvPr id="0" name=""/>
        <dsp:cNvSpPr/>
      </dsp:nvSpPr>
      <dsp:spPr>
        <a:xfrm rot="5400000">
          <a:off x="3847169" y="1465839"/>
          <a:ext cx="535261" cy="6423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-5400000">
        <a:off x="3922106" y="1519365"/>
        <a:ext cx="385388" cy="374683"/>
      </dsp:txXfrm>
    </dsp:sp>
    <dsp:sp modelId="{E0EC59B9-C612-4E4C-9E04-C335148D4547}">
      <dsp:nvSpPr>
        <dsp:cNvPr id="0" name=""/>
        <dsp:cNvSpPr/>
      </dsp:nvSpPr>
      <dsp:spPr>
        <a:xfrm>
          <a:off x="0" y="2143837"/>
          <a:ext cx="8229600" cy="14273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Цель: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Формирование представления о месте и роли информации в жизни человека</a:t>
          </a:r>
          <a:endParaRPr lang="ru-RU" sz="2000" kern="1200" dirty="0"/>
        </a:p>
      </dsp:txBody>
      <dsp:txXfrm>
        <a:off x="41806" y="2185643"/>
        <a:ext cx="8145988" cy="1343752"/>
      </dsp:txXfrm>
    </dsp:sp>
    <dsp:sp modelId="{AF33A869-3C92-4B82-8908-3CCB109E663F}">
      <dsp:nvSpPr>
        <dsp:cNvPr id="0" name=""/>
        <dsp:cNvSpPr/>
      </dsp:nvSpPr>
      <dsp:spPr>
        <a:xfrm rot="5400000">
          <a:off x="3847169" y="3606886"/>
          <a:ext cx="535261" cy="6423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-5400000">
        <a:off x="3922106" y="3660412"/>
        <a:ext cx="385388" cy="374683"/>
      </dsp:txXfrm>
    </dsp:sp>
    <dsp:sp modelId="{7E0B1B1B-3FD6-4614-9592-6C6B28149454}">
      <dsp:nvSpPr>
        <dsp:cNvPr id="0" name=""/>
        <dsp:cNvSpPr/>
      </dsp:nvSpPr>
      <dsp:spPr>
        <a:xfrm>
          <a:off x="0" y="4284884"/>
          <a:ext cx="8229600" cy="14273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Результаты: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Умеют ориентироваться в различных видах документов.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Имеют представление о библиотеках и Интернете.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Овладели правилами информационной безопасности.</a:t>
          </a:r>
          <a:endParaRPr lang="ru-RU" sz="2000" kern="1200" dirty="0"/>
        </a:p>
      </dsp:txBody>
      <dsp:txXfrm>
        <a:off x="41806" y="4326690"/>
        <a:ext cx="8145988" cy="13437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5460B2-02B5-49B4-A292-5C9F8202878E}">
      <dsp:nvSpPr>
        <dsp:cNvPr id="0" name=""/>
        <dsp:cNvSpPr/>
      </dsp:nvSpPr>
      <dsp:spPr>
        <a:xfrm>
          <a:off x="186317" y="0"/>
          <a:ext cx="7856964" cy="14287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Раздел </a:t>
          </a:r>
          <a:r>
            <a:rPr lang="en-US" sz="2000" kern="1200" dirty="0" smtClean="0"/>
            <a:t>II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Основные типы информационно-поисковых задач и алгоритмы их решения</a:t>
          </a:r>
          <a:endParaRPr lang="ru-RU" sz="2000" kern="1200" dirty="0"/>
        </a:p>
      </dsp:txBody>
      <dsp:txXfrm>
        <a:off x="228164" y="41847"/>
        <a:ext cx="7773270" cy="1345065"/>
      </dsp:txXfrm>
    </dsp:sp>
    <dsp:sp modelId="{421E47A8-3223-44B7-B7B0-9936FD589FBE}">
      <dsp:nvSpPr>
        <dsp:cNvPr id="0" name=""/>
        <dsp:cNvSpPr/>
      </dsp:nvSpPr>
      <dsp:spPr>
        <a:xfrm rot="5400000">
          <a:off x="3846907" y="1464478"/>
          <a:ext cx="535785" cy="6429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-5400000">
        <a:off x="3921917" y="1518057"/>
        <a:ext cx="385766" cy="375050"/>
      </dsp:txXfrm>
    </dsp:sp>
    <dsp:sp modelId="{E0EC59B9-C612-4E4C-9E04-C335148D4547}">
      <dsp:nvSpPr>
        <dsp:cNvPr id="0" name=""/>
        <dsp:cNvSpPr/>
      </dsp:nvSpPr>
      <dsp:spPr>
        <a:xfrm>
          <a:off x="186317" y="2143140"/>
          <a:ext cx="7856964" cy="14287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Цель: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Формирование умений информационного самообслуживания в библиотеке и в Интернете</a:t>
          </a:r>
          <a:endParaRPr lang="ru-RU" sz="2000" kern="1200" dirty="0"/>
        </a:p>
      </dsp:txBody>
      <dsp:txXfrm>
        <a:off x="228164" y="2184987"/>
        <a:ext cx="7773270" cy="1345065"/>
      </dsp:txXfrm>
    </dsp:sp>
    <dsp:sp modelId="{AF33A869-3C92-4B82-8908-3CCB109E663F}">
      <dsp:nvSpPr>
        <dsp:cNvPr id="0" name=""/>
        <dsp:cNvSpPr/>
      </dsp:nvSpPr>
      <dsp:spPr>
        <a:xfrm rot="5400000">
          <a:off x="3846907" y="3607619"/>
          <a:ext cx="535784" cy="6429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-5400000">
        <a:off x="3921917" y="3661198"/>
        <a:ext cx="385766" cy="375049"/>
      </dsp:txXfrm>
    </dsp:sp>
    <dsp:sp modelId="{7E0B1B1B-3FD6-4614-9592-6C6B28149454}">
      <dsp:nvSpPr>
        <dsp:cNvPr id="0" name=""/>
        <dsp:cNvSpPr/>
      </dsp:nvSpPr>
      <dsp:spPr>
        <a:xfrm>
          <a:off x="186317" y="4286279"/>
          <a:ext cx="7856964" cy="14287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Результат: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Умеют осуществлять поиск по различным типам запросов в ходе учебной деятельности</a:t>
          </a:r>
          <a:endParaRPr lang="ru-RU" sz="2000" kern="1200" dirty="0"/>
        </a:p>
      </dsp:txBody>
      <dsp:txXfrm>
        <a:off x="228164" y="4328126"/>
        <a:ext cx="7773270" cy="13450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5460B2-02B5-49B4-A292-5C9F8202878E}">
      <dsp:nvSpPr>
        <dsp:cNvPr id="0" name=""/>
        <dsp:cNvSpPr/>
      </dsp:nvSpPr>
      <dsp:spPr>
        <a:xfrm>
          <a:off x="0" y="2790"/>
          <a:ext cx="8229600" cy="14273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Раздел </a:t>
          </a:r>
          <a:r>
            <a:rPr lang="en-US" sz="2000" kern="1200" dirty="0" smtClean="0"/>
            <a:t>III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Аналитико-синтетическая переработка источников информации</a:t>
          </a:r>
          <a:endParaRPr lang="ru-RU" sz="2000" kern="1200" dirty="0"/>
        </a:p>
      </dsp:txBody>
      <dsp:txXfrm>
        <a:off x="41806" y="44596"/>
        <a:ext cx="8145988" cy="1343752"/>
      </dsp:txXfrm>
    </dsp:sp>
    <dsp:sp modelId="{421E47A8-3223-44B7-B7B0-9936FD589FBE}">
      <dsp:nvSpPr>
        <dsp:cNvPr id="0" name=""/>
        <dsp:cNvSpPr/>
      </dsp:nvSpPr>
      <dsp:spPr>
        <a:xfrm rot="5400000">
          <a:off x="3847169" y="1465839"/>
          <a:ext cx="535261" cy="6423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-5400000">
        <a:off x="3922106" y="1519365"/>
        <a:ext cx="385388" cy="374683"/>
      </dsp:txXfrm>
    </dsp:sp>
    <dsp:sp modelId="{E0EC59B9-C612-4E4C-9E04-C335148D4547}">
      <dsp:nvSpPr>
        <dsp:cNvPr id="0" name=""/>
        <dsp:cNvSpPr/>
      </dsp:nvSpPr>
      <dsp:spPr>
        <a:xfrm>
          <a:off x="0" y="2143837"/>
          <a:ext cx="8229600" cy="14273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Цель: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Формирование представлений о сущности и назначении аналитико-синтетической переработки информации</a:t>
          </a:r>
          <a:endParaRPr lang="ru-RU" sz="2000" kern="1200" dirty="0"/>
        </a:p>
      </dsp:txBody>
      <dsp:txXfrm>
        <a:off x="41806" y="2185643"/>
        <a:ext cx="8145988" cy="1343752"/>
      </dsp:txXfrm>
    </dsp:sp>
    <dsp:sp modelId="{AF33A869-3C92-4B82-8908-3CCB109E663F}">
      <dsp:nvSpPr>
        <dsp:cNvPr id="0" name=""/>
        <dsp:cNvSpPr/>
      </dsp:nvSpPr>
      <dsp:spPr>
        <a:xfrm rot="5400000">
          <a:off x="3847169" y="3606886"/>
          <a:ext cx="535261" cy="6423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-5400000">
        <a:off x="3922106" y="3660412"/>
        <a:ext cx="385388" cy="374683"/>
      </dsp:txXfrm>
    </dsp:sp>
    <dsp:sp modelId="{7E0B1B1B-3FD6-4614-9592-6C6B28149454}">
      <dsp:nvSpPr>
        <dsp:cNvPr id="0" name=""/>
        <dsp:cNvSpPr/>
      </dsp:nvSpPr>
      <dsp:spPr>
        <a:xfrm>
          <a:off x="0" y="4284884"/>
          <a:ext cx="8229600" cy="14273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Результат: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Умеют осуществлять критический анализ </a:t>
          </a:r>
          <a:r>
            <a:rPr lang="ru-RU" sz="2000" kern="1200" dirty="0" err="1" smtClean="0"/>
            <a:t>медиатекста</a:t>
          </a:r>
          <a:endParaRPr lang="ru-RU" sz="2000" kern="1200" dirty="0"/>
        </a:p>
      </dsp:txBody>
      <dsp:txXfrm>
        <a:off x="41806" y="4326690"/>
        <a:ext cx="8145988" cy="13437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5460B2-02B5-49B4-A292-5C9F8202878E}">
      <dsp:nvSpPr>
        <dsp:cNvPr id="0" name=""/>
        <dsp:cNvSpPr/>
      </dsp:nvSpPr>
      <dsp:spPr>
        <a:xfrm>
          <a:off x="0" y="2790"/>
          <a:ext cx="8229600" cy="14273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Раздел </a:t>
          </a:r>
          <a:r>
            <a:rPr lang="en-US" sz="2000" kern="1200" dirty="0" smtClean="0"/>
            <a:t>IV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Технологии подготовки и оформления результатов самостоятельной учебной и познавательной работы</a:t>
          </a:r>
          <a:endParaRPr lang="ru-RU" sz="2000" kern="1200" dirty="0"/>
        </a:p>
      </dsp:txBody>
      <dsp:txXfrm>
        <a:off x="41806" y="44596"/>
        <a:ext cx="8145988" cy="1343752"/>
      </dsp:txXfrm>
    </dsp:sp>
    <dsp:sp modelId="{421E47A8-3223-44B7-B7B0-9936FD589FBE}">
      <dsp:nvSpPr>
        <dsp:cNvPr id="0" name=""/>
        <dsp:cNvSpPr/>
      </dsp:nvSpPr>
      <dsp:spPr>
        <a:xfrm rot="5400000">
          <a:off x="3847169" y="1465839"/>
          <a:ext cx="535261" cy="6423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-5400000">
        <a:off x="3922106" y="1519365"/>
        <a:ext cx="385388" cy="374683"/>
      </dsp:txXfrm>
    </dsp:sp>
    <dsp:sp modelId="{E0EC59B9-C612-4E4C-9E04-C335148D4547}">
      <dsp:nvSpPr>
        <dsp:cNvPr id="0" name=""/>
        <dsp:cNvSpPr/>
      </dsp:nvSpPr>
      <dsp:spPr>
        <a:xfrm>
          <a:off x="0" y="2143837"/>
          <a:ext cx="8229600" cy="14273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Цель: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Овладение технологией подготовки информационных продуктов</a:t>
          </a:r>
          <a:endParaRPr lang="ru-RU" sz="2000" kern="1200" dirty="0"/>
        </a:p>
      </dsp:txBody>
      <dsp:txXfrm>
        <a:off x="41806" y="2185643"/>
        <a:ext cx="8145988" cy="1343752"/>
      </dsp:txXfrm>
    </dsp:sp>
    <dsp:sp modelId="{AF33A869-3C92-4B82-8908-3CCB109E663F}">
      <dsp:nvSpPr>
        <dsp:cNvPr id="0" name=""/>
        <dsp:cNvSpPr/>
      </dsp:nvSpPr>
      <dsp:spPr>
        <a:xfrm rot="5400000">
          <a:off x="3847169" y="3606886"/>
          <a:ext cx="535261" cy="6423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-5400000">
        <a:off x="3922106" y="3660412"/>
        <a:ext cx="385388" cy="374683"/>
      </dsp:txXfrm>
    </dsp:sp>
    <dsp:sp modelId="{7E0B1B1B-3FD6-4614-9592-6C6B28149454}">
      <dsp:nvSpPr>
        <dsp:cNvPr id="0" name=""/>
        <dsp:cNvSpPr/>
      </dsp:nvSpPr>
      <dsp:spPr>
        <a:xfrm>
          <a:off x="0" y="4284884"/>
          <a:ext cx="8229600" cy="14273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Результат: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Умеют готовить реферат, доклад</a:t>
          </a:r>
          <a:endParaRPr lang="ru-RU" sz="2000" kern="1200" dirty="0"/>
        </a:p>
      </dsp:txBody>
      <dsp:txXfrm>
        <a:off x="41806" y="4326690"/>
        <a:ext cx="8145988" cy="134375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6C0BB9-173B-45DF-85B3-7BDB525AC3A1}">
      <dsp:nvSpPr>
        <dsp:cNvPr id="0" name=""/>
        <dsp:cNvSpPr/>
      </dsp:nvSpPr>
      <dsp:spPr>
        <a:xfrm>
          <a:off x="3341703" y="2491831"/>
          <a:ext cx="2674938" cy="15285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Информация</a:t>
          </a:r>
          <a:endParaRPr lang="ru-RU" sz="1600" kern="1200" dirty="0"/>
        </a:p>
      </dsp:txBody>
      <dsp:txXfrm>
        <a:off x="3733439" y="2715685"/>
        <a:ext cx="1891466" cy="1080863"/>
      </dsp:txXfrm>
    </dsp:sp>
    <dsp:sp modelId="{17AC834B-5B9C-4E7C-BCF6-81AA9637C702}">
      <dsp:nvSpPr>
        <dsp:cNvPr id="0" name=""/>
        <dsp:cNvSpPr/>
      </dsp:nvSpPr>
      <dsp:spPr>
        <a:xfrm rot="16200000">
          <a:off x="4158874" y="1662117"/>
          <a:ext cx="1040596" cy="5711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4244543" y="1862011"/>
        <a:ext cx="869259" cy="342673"/>
      </dsp:txXfrm>
    </dsp:sp>
    <dsp:sp modelId="{2F494ED9-B30C-44EB-8033-76258F7F0CEA}">
      <dsp:nvSpPr>
        <dsp:cNvPr id="0" name=""/>
        <dsp:cNvSpPr/>
      </dsp:nvSpPr>
      <dsp:spPr>
        <a:xfrm>
          <a:off x="3503357" y="26048"/>
          <a:ext cx="2351631" cy="13438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поиск</a:t>
          </a:r>
          <a:endParaRPr lang="ru-RU" sz="1600" kern="1200" dirty="0"/>
        </a:p>
      </dsp:txBody>
      <dsp:txXfrm>
        <a:off x="3847745" y="222846"/>
        <a:ext cx="1662855" cy="950223"/>
      </dsp:txXfrm>
    </dsp:sp>
    <dsp:sp modelId="{3A620722-46D4-4F00-900C-221EE0EC4A35}">
      <dsp:nvSpPr>
        <dsp:cNvPr id="0" name=""/>
        <dsp:cNvSpPr/>
      </dsp:nvSpPr>
      <dsp:spPr>
        <a:xfrm rot="18600000">
          <a:off x="5125574" y="1959045"/>
          <a:ext cx="804710" cy="5711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5156176" y="2138896"/>
        <a:ext cx="633373" cy="342673"/>
      </dsp:txXfrm>
    </dsp:sp>
    <dsp:sp modelId="{6DB82039-9F97-4926-A6B0-CC6B2DA7B0F5}">
      <dsp:nvSpPr>
        <dsp:cNvPr id="0" name=""/>
        <dsp:cNvSpPr/>
      </dsp:nvSpPr>
      <dsp:spPr>
        <a:xfrm>
          <a:off x="5147709" y="624544"/>
          <a:ext cx="2351631" cy="13438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анализ</a:t>
          </a:r>
          <a:endParaRPr lang="ru-RU" sz="1600" kern="1200" dirty="0"/>
        </a:p>
      </dsp:txBody>
      <dsp:txXfrm>
        <a:off x="5492097" y="821342"/>
        <a:ext cx="1662855" cy="950223"/>
      </dsp:txXfrm>
    </dsp:sp>
    <dsp:sp modelId="{F9653BDD-7444-4B66-905D-B07E138C339A}">
      <dsp:nvSpPr>
        <dsp:cNvPr id="0" name=""/>
        <dsp:cNvSpPr/>
      </dsp:nvSpPr>
      <dsp:spPr>
        <a:xfrm rot="21000000">
          <a:off x="5958844" y="2735138"/>
          <a:ext cx="110885" cy="5711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5959097" y="2852251"/>
        <a:ext cx="77620" cy="342673"/>
      </dsp:txXfrm>
    </dsp:sp>
    <dsp:sp modelId="{FDD38DEA-A06C-4FCC-8AB4-251D3487C725}">
      <dsp:nvSpPr>
        <dsp:cNvPr id="0" name=""/>
        <dsp:cNvSpPr/>
      </dsp:nvSpPr>
      <dsp:spPr>
        <a:xfrm>
          <a:off x="6022651" y="2139987"/>
          <a:ext cx="2351631" cy="13438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синтез</a:t>
          </a:r>
          <a:endParaRPr lang="ru-RU" sz="1600" kern="1200" dirty="0"/>
        </a:p>
      </dsp:txBody>
      <dsp:txXfrm>
        <a:off x="6367039" y="2336785"/>
        <a:ext cx="1662855" cy="950223"/>
      </dsp:txXfrm>
    </dsp:sp>
    <dsp:sp modelId="{FC9FAEF8-457F-4F8A-BF29-A0EBF17464B8}">
      <dsp:nvSpPr>
        <dsp:cNvPr id="0" name=""/>
        <dsp:cNvSpPr/>
      </dsp:nvSpPr>
      <dsp:spPr>
        <a:xfrm rot="1800000">
          <a:off x="5597443" y="3639046"/>
          <a:ext cx="479183" cy="5711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5607073" y="3717332"/>
        <a:ext cx="335428" cy="342673"/>
      </dsp:txXfrm>
    </dsp:sp>
    <dsp:sp modelId="{889F88E4-DE8D-4CC8-9E7E-7F44089350B6}">
      <dsp:nvSpPr>
        <dsp:cNvPr id="0" name=""/>
        <dsp:cNvSpPr/>
      </dsp:nvSpPr>
      <dsp:spPr>
        <a:xfrm>
          <a:off x="5718787" y="3863285"/>
          <a:ext cx="2351631" cy="13438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конкретизация</a:t>
          </a:r>
          <a:endParaRPr lang="ru-RU" sz="1600" kern="1200" dirty="0"/>
        </a:p>
      </dsp:txBody>
      <dsp:txXfrm>
        <a:off x="6063175" y="4060083"/>
        <a:ext cx="1662855" cy="950223"/>
      </dsp:txXfrm>
    </dsp:sp>
    <dsp:sp modelId="{A191A2CE-54B8-4DBD-AB84-431B9F5D2641}">
      <dsp:nvSpPr>
        <dsp:cNvPr id="0" name=""/>
        <dsp:cNvSpPr/>
      </dsp:nvSpPr>
      <dsp:spPr>
        <a:xfrm rot="4200000">
          <a:off x="4635250" y="4202749"/>
          <a:ext cx="984809" cy="5711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4691618" y="4236472"/>
        <a:ext cx="813472" cy="342673"/>
      </dsp:txXfrm>
    </dsp:sp>
    <dsp:sp modelId="{4F4D4931-74BC-4AD2-B7E0-7C7EBE88AE72}">
      <dsp:nvSpPr>
        <dsp:cNvPr id="0" name=""/>
        <dsp:cNvSpPr/>
      </dsp:nvSpPr>
      <dsp:spPr>
        <a:xfrm>
          <a:off x="4378298" y="4988089"/>
          <a:ext cx="2351631" cy="13438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обобщение</a:t>
          </a:r>
          <a:endParaRPr lang="ru-RU" sz="1600" kern="1200" dirty="0"/>
        </a:p>
      </dsp:txBody>
      <dsp:txXfrm>
        <a:off x="4722686" y="5184887"/>
        <a:ext cx="1662855" cy="950223"/>
      </dsp:txXfrm>
    </dsp:sp>
    <dsp:sp modelId="{B3690610-8427-42F6-8D93-E22EC26A0358}">
      <dsp:nvSpPr>
        <dsp:cNvPr id="0" name=""/>
        <dsp:cNvSpPr/>
      </dsp:nvSpPr>
      <dsp:spPr>
        <a:xfrm rot="6600000">
          <a:off x="3738286" y="4202749"/>
          <a:ext cx="984809" cy="5711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0800000">
        <a:off x="3853255" y="4236472"/>
        <a:ext cx="813472" cy="342673"/>
      </dsp:txXfrm>
    </dsp:sp>
    <dsp:sp modelId="{296FA71F-5BBD-43AD-9858-409BBEFC5B52}">
      <dsp:nvSpPr>
        <dsp:cNvPr id="0" name=""/>
        <dsp:cNvSpPr/>
      </dsp:nvSpPr>
      <dsp:spPr>
        <a:xfrm>
          <a:off x="2628415" y="4988089"/>
          <a:ext cx="2351631" cy="13438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группировка</a:t>
          </a:r>
          <a:endParaRPr lang="ru-RU" sz="1600" kern="1200" dirty="0"/>
        </a:p>
      </dsp:txBody>
      <dsp:txXfrm>
        <a:off x="2972803" y="5184887"/>
        <a:ext cx="1662855" cy="950223"/>
      </dsp:txXfrm>
    </dsp:sp>
    <dsp:sp modelId="{77079B7F-63B5-4DE8-8D67-1F8492B32391}">
      <dsp:nvSpPr>
        <dsp:cNvPr id="0" name=""/>
        <dsp:cNvSpPr/>
      </dsp:nvSpPr>
      <dsp:spPr>
        <a:xfrm rot="9000000">
          <a:off x="3281719" y="3639046"/>
          <a:ext cx="479183" cy="5711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0800000">
        <a:off x="3415844" y="3717332"/>
        <a:ext cx="335428" cy="342673"/>
      </dsp:txXfrm>
    </dsp:sp>
    <dsp:sp modelId="{252D209C-1C12-4CED-95A2-76F01B00B939}">
      <dsp:nvSpPr>
        <dsp:cNvPr id="0" name=""/>
        <dsp:cNvSpPr/>
      </dsp:nvSpPr>
      <dsp:spPr>
        <a:xfrm>
          <a:off x="1287927" y="3863285"/>
          <a:ext cx="2351631" cy="13438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классификация</a:t>
          </a:r>
          <a:endParaRPr lang="ru-RU" sz="1600" kern="1200" dirty="0"/>
        </a:p>
      </dsp:txBody>
      <dsp:txXfrm>
        <a:off x="1632315" y="4060083"/>
        <a:ext cx="1662855" cy="950223"/>
      </dsp:txXfrm>
    </dsp:sp>
    <dsp:sp modelId="{4ED720BD-AFE5-4639-80D6-8912270FCD86}">
      <dsp:nvSpPr>
        <dsp:cNvPr id="0" name=""/>
        <dsp:cNvSpPr/>
      </dsp:nvSpPr>
      <dsp:spPr>
        <a:xfrm rot="11400000">
          <a:off x="3288616" y="2735138"/>
          <a:ext cx="110885" cy="5711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0800000">
        <a:off x="3321628" y="2852251"/>
        <a:ext cx="77620" cy="342673"/>
      </dsp:txXfrm>
    </dsp:sp>
    <dsp:sp modelId="{5A08E89A-DEBF-4524-831F-08D86C585377}">
      <dsp:nvSpPr>
        <dsp:cNvPr id="0" name=""/>
        <dsp:cNvSpPr/>
      </dsp:nvSpPr>
      <dsp:spPr>
        <a:xfrm>
          <a:off x="984063" y="2139987"/>
          <a:ext cx="2351631" cy="13438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критический анализ</a:t>
          </a:r>
          <a:endParaRPr lang="ru-RU" sz="1600" kern="1200" dirty="0"/>
        </a:p>
      </dsp:txBody>
      <dsp:txXfrm>
        <a:off x="1328451" y="2336785"/>
        <a:ext cx="1662855" cy="950223"/>
      </dsp:txXfrm>
    </dsp:sp>
    <dsp:sp modelId="{860C9954-795F-479D-8380-0E1E58541625}">
      <dsp:nvSpPr>
        <dsp:cNvPr id="0" name=""/>
        <dsp:cNvSpPr/>
      </dsp:nvSpPr>
      <dsp:spPr>
        <a:xfrm rot="13800000">
          <a:off x="3428060" y="1959045"/>
          <a:ext cx="804710" cy="5711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0800000">
        <a:off x="3568795" y="2138896"/>
        <a:ext cx="633373" cy="342673"/>
      </dsp:txXfrm>
    </dsp:sp>
    <dsp:sp modelId="{D012F908-0FC4-4FDE-B82D-9648478D9FEF}">
      <dsp:nvSpPr>
        <dsp:cNvPr id="0" name=""/>
        <dsp:cNvSpPr/>
      </dsp:nvSpPr>
      <dsp:spPr>
        <a:xfrm>
          <a:off x="1859005" y="624544"/>
          <a:ext cx="2351631" cy="13438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этическое использование</a:t>
          </a:r>
          <a:endParaRPr lang="ru-RU" sz="1600" kern="1200" dirty="0"/>
        </a:p>
      </dsp:txBody>
      <dsp:txXfrm>
        <a:off x="2203393" y="821342"/>
        <a:ext cx="1662855" cy="95022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AF826-1D70-4218-B4E3-A17B7508E242}">
      <dsp:nvSpPr>
        <dsp:cNvPr id="0" name=""/>
        <dsp:cNvSpPr/>
      </dsp:nvSpPr>
      <dsp:spPr>
        <a:xfrm>
          <a:off x="2912968" y="4640"/>
          <a:ext cx="2722719" cy="12314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Взаимодействие со школьными библиотекарями города</a:t>
          </a:r>
          <a:endParaRPr lang="ru-RU" sz="2000" kern="1200" dirty="0"/>
        </a:p>
      </dsp:txBody>
      <dsp:txXfrm>
        <a:off x="2912968" y="4640"/>
        <a:ext cx="2722719" cy="1231442"/>
      </dsp:txXfrm>
    </dsp:sp>
    <dsp:sp modelId="{0B2C11C2-99F3-4276-BE25-D0E42E373BD2}">
      <dsp:nvSpPr>
        <dsp:cNvPr id="0" name=""/>
        <dsp:cNvSpPr/>
      </dsp:nvSpPr>
      <dsp:spPr>
        <a:xfrm flipH="1">
          <a:off x="1588775" y="4640"/>
          <a:ext cx="1185431" cy="1231442"/>
        </a:xfrm>
        <a:prstGeom prst="rect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84319B-D991-4CB3-B70D-886F040AE3B9}">
      <dsp:nvSpPr>
        <dsp:cNvPr id="0" name=""/>
        <dsp:cNvSpPr/>
      </dsp:nvSpPr>
      <dsp:spPr>
        <a:xfrm>
          <a:off x="1580351" y="1439271"/>
          <a:ext cx="2722719" cy="12314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Взаимодействие с учреждениями образования и культуры города</a:t>
          </a:r>
          <a:endParaRPr lang="ru-RU" sz="1900" kern="1200" dirty="0"/>
        </a:p>
      </dsp:txBody>
      <dsp:txXfrm>
        <a:off x="1580351" y="1439271"/>
        <a:ext cx="2722719" cy="1231442"/>
      </dsp:txXfrm>
    </dsp:sp>
    <dsp:sp modelId="{CC3634E0-2609-49F1-8D4A-6B3BF95A98B8}">
      <dsp:nvSpPr>
        <dsp:cNvPr id="0" name=""/>
        <dsp:cNvSpPr/>
      </dsp:nvSpPr>
      <dsp:spPr>
        <a:xfrm>
          <a:off x="4424984" y="1439271"/>
          <a:ext cx="1219128" cy="1231442"/>
        </a:xfrm>
        <a:prstGeom prst="rect">
          <a:avLst/>
        </a:prstGeom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2A60E1-C9B6-4413-82FF-ABB4F26D7FC4}">
      <dsp:nvSpPr>
        <dsp:cNvPr id="0" name=""/>
        <dsp:cNvSpPr/>
      </dsp:nvSpPr>
      <dsp:spPr>
        <a:xfrm>
          <a:off x="2912968" y="2873902"/>
          <a:ext cx="2722719" cy="12314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Взаимодействие с родителями школы</a:t>
          </a:r>
          <a:endParaRPr lang="ru-RU" sz="1900" kern="1200" dirty="0"/>
        </a:p>
      </dsp:txBody>
      <dsp:txXfrm>
        <a:off x="2912968" y="2873902"/>
        <a:ext cx="2722719" cy="1231442"/>
      </dsp:txXfrm>
    </dsp:sp>
    <dsp:sp modelId="{6A0D0D0F-721F-4598-AA05-AC19707CF5C7}">
      <dsp:nvSpPr>
        <dsp:cNvPr id="0" name=""/>
        <dsp:cNvSpPr/>
      </dsp:nvSpPr>
      <dsp:spPr>
        <a:xfrm flipH="1">
          <a:off x="1588775" y="2873902"/>
          <a:ext cx="1185431" cy="1231442"/>
        </a:xfrm>
        <a:prstGeom prst="rect">
          <a:avLst/>
        </a:prstGeom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C6F7B6-6A86-48BF-95F6-00F1788275E7}">
      <dsp:nvSpPr>
        <dsp:cNvPr id="0" name=""/>
        <dsp:cNvSpPr/>
      </dsp:nvSpPr>
      <dsp:spPr>
        <a:xfrm>
          <a:off x="1580351" y="4308532"/>
          <a:ext cx="2722719" cy="12314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Взаимодействие с учителями школы</a:t>
          </a:r>
          <a:endParaRPr lang="ru-RU" sz="1900" kern="1200" dirty="0"/>
        </a:p>
      </dsp:txBody>
      <dsp:txXfrm>
        <a:off x="1580351" y="4308532"/>
        <a:ext cx="2722719" cy="1231442"/>
      </dsp:txXfrm>
    </dsp:sp>
    <dsp:sp modelId="{09805936-3EE9-43C2-A0B2-D8CEA2420956}">
      <dsp:nvSpPr>
        <dsp:cNvPr id="0" name=""/>
        <dsp:cNvSpPr/>
      </dsp:nvSpPr>
      <dsp:spPr>
        <a:xfrm>
          <a:off x="4424984" y="4308532"/>
          <a:ext cx="1219128" cy="1231442"/>
        </a:xfrm>
        <a:prstGeom prst="rect">
          <a:avLst/>
        </a:prstGeom>
        <a:blipFill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D7312-DBA6-49EC-8663-63F09ABD589E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A73C0-0320-4B3D-A643-CF4F015C48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370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63ABA-E81B-4762-91CA-498A88718384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EDF07-2DEE-48F4-A4DA-EE4106103A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121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259E8-92C4-4EF4-9E83-4AADAD70BB9D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BDB02-B95B-420B-925B-F35DAE80CB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347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71750" y="142875"/>
            <a:ext cx="6357938" cy="1571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16261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74B2D-6D71-4249-B153-099BB04DAFB3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88B37-F7B4-4E3F-AC42-1A27797F0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901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1CBF1-FA48-478D-A2EC-00CCF9B40B31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4D2DB-A753-444D-B740-1CCAAF6931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344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CE3EB-2AC3-4EBD-A8FB-1934468B0733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4A24D-27C2-4C88-B092-39705E2E0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50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DB64E-0E02-41D4-AB06-CBFDF93DAAB3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03102-186F-40E2-AF41-4EF2FA249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623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8744B-FB99-484C-BEA1-D704D21B532F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8D211-399C-4121-A575-9AEBDAF72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591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2EC09-9BA3-41DD-B53E-5B1FB3788981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8C070-1EC7-4ED9-A5E5-24CA95B7C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82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9FD08-156F-4752-9FB5-B0CABE9325B1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7360D-79E7-4394-9F66-45AFC4830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215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86B23-F6B9-4061-A7DC-0B4B00E0D0F5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EBA03-CF3A-47EE-AF1D-B2A342887B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009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4857CB-A285-428A-B245-07CACBD496BC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DAD7A7-1DA0-4955-A031-3EF018CA64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23850" y="549275"/>
            <a:ext cx="8605838" cy="1079500"/>
          </a:xfrm>
        </p:spPr>
        <p:txBody>
          <a:bodyPr rtlCol="0">
            <a:normAutofit fontScale="62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zh-CN" sz="5800" b="1" dirty="0" smtClean="0">
                <a:ln w="18415" cmpd="sng">
                  <a:noFill/>
                  <a:prstDash val="solid"/>
                </a:ln>
                <a:solidFill>
                  <a:srgbClr val="FE0067"/>
                </a:solidFill>
                <a:latin typeface="Arial" pitchFamily="34" charset="0"/>
                <a:cs typeface="Arial" pitchFamily="34" charset="0"/>
              </a:rPr>
              <a:t>Формирование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zh-CN" sz="5800" b="1" dirty="0" smtClean="0">
                <a:ln w="18415" cmpd="sng">
                  <a:noFill/>
                  <a:prstDash val="solid"/>
                </a:ln>
                <a:solidFill>
                  <a:srgbClr val="FE0067"/>
                </a:solidFill>
                <a:latin typeface="Arial" pitchFamily="34" charset="0"/>
                <a:cs typeface="Arial" pitchFamily="34" charset="0"/>
              </a:rPr>
              <a:t>информационной культуры</a:t>
            </a:r>
            <a:endParaRPr lang="zh-CN" altLang="en-US" sz="5800" dirty="0" smtClean="0">
              <a:solidFill>
                <a:srgbClr val="FE0067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sz="2800" dirty="0"/>
          </a:p>
        </p:txBody>
      </p:sp>
      <p:sp>
        <p:nvSpPr>
          <p:cNvPr id="3075" name="矩形 4"/>
          <p:cNvSpPr>
            <a:spLocks noChangeArrowheads="1"/>
          </p:cNvSpPr>
          <p:nvPr/>
        </p:nvSpPr>
        <p:spPr bwMode="auto">
          <a:xfrm>
            <a:off x="6372225" y="3532188"/>
            <a:ext cx="3316288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zh-CN" sz="160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Ефремова Л.М.,</a:t>
            </a:r>
          </a:p>
          <a:p>
            <a:r>
              <a:rPr lang="ru-RU" altLang="zh-CN" sz="160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педагог-библиотекарь</a:t>
            </a:r>
          </a:p>
          <a:p>
            <a:r>
              <a:rPr lang="ru-RU" altLang="zh-CN" sz="160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МАОУ «МСОШ № 20»</a:t>
            </a:r>
          </a:p>
          <a:p>
            <a:r>
              <a:rPr lang="ru-RU" altLang="zh-CN" sz="160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г. Миасс</a:t>
            </a:r>
            <a:endParaRPr lang="zh-CN" altLang="en-US" sz="1600">
              <a:solidFill>
                <a:srgbClr val="002060"/>
              </a:solidFill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Любовь Михайловна\Массовые мероприятия с рабочего компа\ФГОС\Проекты и исследования\ЭФУ\Текст проекта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0" y="-214313"/>
            <a:ext cx="9715500" cy="728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358346" cy="6357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Любовь Михайловна\Массовые мероприятия с рабочего компа\ФГОС\Проекты и исследования\ЭФУ\Текст проекта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0" y="-214313"/>
            <a:ext cx="9715500" cy="728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027" name="Picture 3" descr="E:\Школа\Библиотека\Массовые мероприятия с рабочего компа\ФГОС\РШБА\2018-2019\текст 6.11.18\фото для презентации\IMG_097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1" name="Picture 7" descr="E:\Школа\Библиотека\Массовые мероприятия с рабочего компа\ФГОС\РШБА\2018-2019\текст 6.11.18\фото для презентации\DSCN51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064687">
            <a:off x="4990944" y="794906"/>
            <a:ext cx="3857652" cy="28932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E:\Школа\Библиотека\Массовые мероприятия с рабочего компа\ФГОС\РШБА\2018-2019\текст 6.11.18\фото для презентации\DSCN507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717032"/>
            <a:ext cx="3936620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2" name="Picture 8" descr="E:\Школа\Библиотека\Массовые мероприятия с рабочего компа\ФГОС\РШБА\2018-2019\текст 6.11.18\фото для презентации\DSCN505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22785">
            <a:off x="770639" y="234938"/>
            <a:ext cx="3378955" cy="25342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4" name="Picture 10" descr="E:\Школа\Библиотека\Фото, видео, презентации, картинки, музыка\ФОТО\2010\PIC_167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7581" y="1682470"/>
            <a:ext cx="3043086" cy="22823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321" name="Содержимое 1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Любовь Михайловна\Массовые мероприятия с рабочего компа\ФГОС\Проекты и исследования\ЭФУ\Текст проекта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0" y="-214313"/>
            <a:ext cx="9715500" cy="728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050" name="Picture 2" descr="E:\Школа\Библиотека\Массовые мероприятия с рабочего компа\ФГОС\РШБА\2018-2019\текст 6.11.18\фото для презентации\IMG_099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600" y="980728"/>
            <a:ext cx="3520474" cy="26403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E:\Школа\Библиотека\Массовые мероприятия с рабочего компа\ФГОС\РШБА\2018-2019\текст 6.11.18\фото для презентации\DSCN37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872033" y="896719"/>
            <a:ext cx="3360374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E:\Школа\Библиотека\Фото, видео, презентации, картинки, музыка\ФОТО\2010\PIC_167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7784" y="3284984"/>
            <a:ext cx="3614734" cy="27110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Любовь Михайловна\Массовые мероприятия с рабочего компа\ФГОС\Проекты и исследования\ЭФУ\Текст проекта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0" y="-214313"/>
            <a:ext cx="9715500" cy="728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720725"/>
          </a:xfrm>
        </p:spPr>
        <p:txBody>
          <a:bodyPr/>
          <a:lstStyle/>
          <a:p>
            <a:r>
              <a:rPr lang="ru-RU" altLang="ru-RU" sz="4000" smtClean="0">
                <a:solidFill>
                  <a:srgbClr val="002060"/>
                </a:solidFill>
              </a:rPr>
              <a:t>Библиоумники</a:t>
            </a:r>
          </a:p>
        </p:txBody>
      </p:sp>
      <p:pic>
        <p:nvPicPr>
          <p:cNvPr id="3074" name="Picture 2" descr="F:\Школа\Библиотека\Массовые мероприятия с рабочего компа\ФГОС\Выступления\Семинар Миасс-Златоуст март 2018\IMG_096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04" y="854075"/>
            <a:ext cx="3433233" cy="2574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F:\Школа\Библиотека\Массовые мероприятия с рабочего компа\ФГОС\Выступления\Семинар Миасс-Златоуст март 2018\IMG_096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8064" y="980728"/>
            <a:ext cx="3524250" cy="26431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E:\Школа\Библиотека\Массовые мероприятия с рабочего компа\ФГОС\РШБА\2018-2019\текст 6.11.18\фото для презентации\DSCN38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149080"/>
            <a:ext cx="3333688" cy="25002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E:\Школа\Библиотека\Массовые мероприятия с рабочего компа\ФГОС\РШБА\2018-2019\текст 6.11.18\фото для презентации\DSCN555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033153"/>
            <a:ext cx="3548001" cy="26610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Любовь Михайловна\Массовые мероприятия с рабочего компа\ФГОС\Проекты и исследования\ЭФУ\Текст проекта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0" y="-214313"/>
            <a:ext cx="9715500" cy="728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9366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Отзывы детей об уроках информационной культуры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8" name="Picture 4" descr="F:\Школа\Библиотека\Массовые мероприятия с рабочего компа\ФГОС\Выступления\Семинар Миасс-Златоуст март 2018\IMG_16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8024" y="1412776"/>
            <a:ext cx="4038600" cy="3028950"/>
          </a:xfrm>
          <a:effectLst>
            <a:softEdge rad="112500"/>
          </a:effectLst>
        </p:spPr>
      </p:pic>
      <p:pic>
        <p:nvPicPr>
          <p:cNvPr id="6" name="Picture 2" descr="F:\Школа\Библиотека\Массовые мероприятия с рабочего компа\ФГОС\Выступления\Семинар Миасс-Златоуст март 2018\IMG_16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986" y="1412776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F:\Школа\Библиотека\Массовые мероприятия с рабочего компа\ФГОС\Выступления\Семинар Миасс-Златоуст март 2018\IMG_16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71800" y="3356992"/>
            <a:ext cx="4038600" cy="3028950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Любовь Михайловна\Массовые мероприятия с рабочего компа\ФГОС\Проекты и исследования\ЭФУ\Текст проекта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0" y="-214313"/>
            <a:ext cx="9715500" cy="728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511175"/>
          </a:xfrm>
        </p:spPr>
        <p:txBody>
          <a:bodyPr/>
          <a:lstStyle/>
          <a:p>
            <a:r>
              <a:rPr lang="ru-RU" altLang="ru-RU" sz="2800" smtClean="0">
                <a:solidFill>
                  <a:srgbClr val="002060"/>
                </a:solidFill>
              </a:rPr>
              <a:t>Информационно-методическая функция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1043608" y="656692"/>
          <a:ext cx="722446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Любовь Михайловна\Массовые мероприятия с рабочего компа\ФГОС\Проекты и исследования\ЭФУ\Текст проекта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50" y="-214313"/>
            <a:ext cx="9715500" cy="728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Текст 5"/>
          <p:cNvSpPr>
            <a:spLocks noGrp="1"/>
          </p:cNvSpPr>
          <p:nvPr>
            <p:ph type="body" idx="1"/>
          </p:nvPr>
        </p:nvSpPr>
        <p:spPr>
          <a:xfrm>
            <a:off x="928688" y="2286000"/>
            <a:ext cx="7772400" cy="1500188"/>
          </a:xfrm>
        </p:spPr>
        <p:txBody>
          <a:bodyPr/>
          <a:lstStyle/>
          <a:p>
            <a:r>
              <a:rPr lang="ru-RU" altLang="ru-RU" sz="4400" i="1" smtClean="0">
                <a:solidFill>
                  <a:srgbClr val="002060"/>
                </a:solidFill>
              </a:rPr>
              <a:t>«Мы должны воспитывать не потребителей информации, а созидателей и творцов!»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Любовь Михайловна\Массовые мероприятия с рабочего компа\ФГОС\Проекты и исследования\ЭФУ\Текст проекта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50" y="-214313"/>
            <a:ext cx="9715500" cy="728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857250" y="0"/>
            <a:ext cx="7572375" cy="947738"/>
          </a:xfrm>
        </p:spPr>
        <p:txBody>
          <a:bodyPr/>
          <a:lstStyle/>
          <a:p>
            <a:pPr algn="ctr"/>
            <a:r>
              <a:rPr lang="ru-RU" altLang="ru-RU" sz="2800" smtClean="0">
                <a:solidFill>
                  <a:srgbClr val="002060"/>
                </a:solidFill>
              </a:rPr>
              <a:t>Следствия для школьных библиотекарей</a:t>
            </a:r>
          </a:p>
        </p:txBody>
      </p:sp>
      <p:sp>
        <p:nvSpPr>
          <p:cNvPr id="5124" name="Текст 4"/>
          <p:cNvSpPr>
            <a:spLocks noGrp="1"/>
          </p:cNvSpPr>
          <p:nvPr>
            <p:ph type="body" sz="half" idx="2"/>
          </p:nvPr>
        </p:nvSpPr>
        <p:spPr>
          <a:xfrm>
            <a:off x="642938" y="1071563"/>
            <a:ext cx="8001000" cy="300037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ru-RU" altLang="ru-RU" sz="2800" smtClean="0">
                <a:solidFill>
                  <a:srgbClr val="002060"/>
                </a:solidFill>
              </a:rPr>
              <a:t>Готовность вести обучение школьников медийно-информационной деятельности.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altLang="ru-RU" sz="2800" smtClean="0">
                <a:solidFill>
                  <a:srgbClr val="002060"/>
                </a:solidFill>
              </a:rPr>
              <a:t>Содействие развитию критического мышления.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altLang="ru-RU" sz="2800" smtClean="0">
                <a:solidFill>
                  <a:srgbClr val="002060"/>
                </a:solidFill>
              </a:rPr>
              <a:t>Владение методами и способами критического анализа текстов и медиатекстов.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altLang="ru-RU" sz="2800" smtClean="0">
                <a:solidFill>
                  <a:srgbClr val="002060"/>
                </a:solidFill>
              </a:rPr>
              <a:t>Готовность самим создавать информационные продукты аналитического характера.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altLang="ru-RU" sz="2800" smtClean="0">
                <a:solidFill>
                  <a:srgbClr val="002060"/>
                </a:solidFill>
              </a:rPr>
              <a:t>Умение работать в команде.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Любовь Михайловна\Массовые мероприятия с рабочего компа\ФГОС\Проекты и исследования\ЭФУ\Текст проекта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50" y="-214313"/>
            <a:ext cx="9715500" cy="728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11525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Модернизация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школьной библиотеки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268760"/>
          <a:ext cx="857929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Любовь Михайловна\Массовые мероприятия с рабочего компа\ФГОС\Проекты и исследования\ЭФУ\Текст проекта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50" y="-214313"/>
            <a:ext cx="9715500" cy="728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Заголовок 4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863600"/>
          </a:xfrm>
        </p:spPr>
        <p:txBody>
          <a:bodyPr/>
          <a:lstStyle/>
          <a:p>
            <a:r>
              <a:rPr lang="ru-RU" altLang="ru-RU" smtClean="0">
                <a:solidFill>
                  <a:srgbClr val="002060"/>
                </a:solidFill>
              </a:rPr>
              <a:t>Задачи курса: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950" y="981075"/>
            <a:ext cx="8928100" cy="3887788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2060"/>
                </a:solidFill>
              </a:rPr>
              <a:t>Освоение рациональных приемов и способов самостоятельного поиска информации в соответствии с возникающими в ходе обучения задачами.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2060"/>
                </a:solidFill>
              </a:rPr>
              <a:t>Овладение методами аналитико-синтетической переработки информации.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2060"/>
                </a:solidFill>
              </a:rPr>
              <a:t>Изучение и практическое использование технологии подготовки и оформления результатов самостоятельной учебной и познавательной работы.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2060"/>
                </a:solidFill>
              </a:rPr>
              <a:t>Развитие критического мышления и критического отношения к информации, овладение навыками критического анализа информации, в том числе поступающей из СМИ с целью защиты от возможности ее </a:t>
            </a:r>
            <a:r>
              <a:rPr lang="ru-RU" dirty="0" err="1" smtClean="0">
                <a:solidFill>
                  <a:srgbClr val="002060"/>
                </a:solidFill>
              </a:rPr>
              <a:t>манипулятивного</a:t>
            </a:r>
            <a:r>
              <a:rPr lang="ru-RU" dirty="0" smtClean="0">
                <a:solidFill>
                  <a:srgbClr val="002060"/>
                </a:solidFill>
              </a:rPr>
              <a:t> воздействия.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Любовь Михайловна\Массовые мероприятия с рабочего компа\ФГОС\Проекты и исследования\ЭФУ\Текст проекта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50" y="-214313"/>
            <a:ext cx="9715500" cy="728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428625" y="-142875"/>
            <a:ext cx="8229600" cy="725488"/>
          </a:xfrm>
        </p:spPr>
        <p:txBody>
          <a:bodyPr/>
          <a:lstStyle/>
          <a:p>
            <a:r>
              <a:rPr lang="ru-RU" altLang="ru-RU" sz="2800" smtClean="0">
                <a:solidFill>
                  <a:srgbClr val="002060"/>
                </a:solidFill>
              </a:rPr>
              <a:t>«Основы информационной культуры школьника»</a:t>
            </a: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28596" y="642918"/>
          <a:ext cx="822960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Любовь Михайловна\Массовые мероприятия с рабочего компа\ФГОС\Проекты и исследования\ЭФУ\Текст проекта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50" y="-214313"/>
            <a:ext cx="9715500" cy="728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428625" y="-142875"/>
            <a:ext cx="8229600" cy="725488"/>
          </a:xfrm>
        </p:spPr>
        <p:txBody>
          <a:bodyPr/>
          <a:lstStyle/>
          <a:p>
            <a:r>
              <a:rPr lang="ru-RU" altLang="ru-RU" sz="2800" smtClean="0">
                <a:solidFill>
                  <a:srgbClr val="002060"/>
                </a:solidFill>
              </a:rPr>
              <a:t>«Основы информационной культуры школьника»</a:t>
            </a: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28596" y="642918"/>
          <a:ext cx="822960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Любовь Михайловна\Массовые мероприятия с рабочего компа\ФГОС\Проекты и исследования\ЭФУ\Текст проекта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50" y="-214313"/>
            <a:ext cx="9715500" cy="728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>
          <a:xfrm>
            <a:off x="428625" y="-142875"/>
            <a:ext cx="8229600" cy="725488"/>
          </a:xfrm>
        </p:spPr>
        <p:txBody>
          <a:bodyPr/>
          <a:lstStyle/>
          <a:p>
            <a:r>
              <a:rPr lang="ru-RU" altLang="ru-RU" sz="2800" smtClean="0">
                <a:solidFill>
                  <a:srgbClr val="002060"/>
                </a:solidFill>
              </a:rPr>
              <a:t>«Основы информационной культуры школьника»</a:t>
            </a: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28596" y="642918"/>
          <a:ext cx="822960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Любовь Михайловна\Массовые мероприятия с рабочего компа\ФГОС\Проекты и исследования\ЭФУ\Текст проекта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0" y="-214313"/>
            <a:ext cx="9715500" cy="728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>
          <a:xfrm>
            <a:off x="428625" y="-142875"/>
            <a:ext cx="8229600" cy="725488"/>
          </a:xfrm>
        </p:spPr>
        <p:txBody>
          <a:bodyPr/>
          <a:lstStyle/>
          <a:p>
            <a:r>
              <a:rPr lang="ru-RU" altLang="ru-RU" sz="2800" smtClean="0">
                <a:solidFill>
                  <a:srgbClr val="002060"/>
                </a:solidFill>
              </a:rPr>
              <a:t>«Основы информационной культуры школьника»</a:t>
            </a: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28596" y="642918"/>
          <a:ext cx="822960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1255</TotalTime>
  <Words>375</Words>
  <Application>Microsoft Office PowerPoint</Application>
  <PresentationFormat>Экран (4:3)</PresentationFormat>
  <Paragraphs>72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Calibri</vt:lpstr>
      <vt:lpstr>Arial</vt:lpstr>
      <vt:lpstr>宋体</vt:lpstr>
      <vt:lpstr>Times New Roman</vt:lpstr>
      <vt:lpstr>MS PGothic</vt:lpstr>
      <vt:lpstr>Wingdings</vt:lpstr>
      <vt:lpstr>Тема Office</vt:lpstr>
      <vt:lpstr>Презентация PowerPoint</vt:lpstr>
      <vt:lpstr>Презентация PowerPoint</vt:lpstr>
      <vt:lpstr>Следствия для школьных библиотекарей</vt:lpstr>
      <vt:lpstr>Модернизация  школьной библиотеки</vt:lpstr>
      <vt:lpstr>Задачи курса:</vt:lpstr>
      <vt:lpstr>«Основы информационной культуры школьника»</vt:lpstr>
      <vt:lpstr>«Основы информационной культуры школьника»</vt:lpstr>
      <vt:lpstr>«Основы информационной культуры школьника»</vt:lpstr>
      <vt:lpstr>«Основы информационной культуры школьника»</vt:lpstr>
      <vt:lpstr>Презентация PowerPoint</vt:lpstr>
      <vt:lpstr>Презентация PowerPoint</vt:lpstr>
      <vt:lpstr>Презентация PowerPoint</vt:lpstr>
      <vt:lpstr>Библиоумники</vt:lpstr>
      <vt:lpstr>Отзывы детей об уроках информационной культуры</vt:lpstr>
      <vt:lpstr>Информационно-методическая функция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Павел А.Сафронов</cp:lastModifiedBy>
  <cp:revision>106</cp:revision>
  <dcterms:modified xsi:type="dcterms:W3CDTF">2018-11-12T10:31:51Z</dcterms:modified>
</cp:coreProperties>
</file>