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F5C979-D607-4EC5-9153-BFBCEF355E99}" type="datetimeFigureOut">
              <a:rPr lang="ru-RU" smtClean="0"/>
              <a:pPr/>
              <a:t>03.03.2016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CFC975E-3412-494A-8738-15CAE634EDFF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 smtClean="0"/>
              <a:t>Личностные результаты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/>
              <a:t>5-6 класс</a:t>
            </a:r>
            <a:endParaRPr lang="ru-R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Образовательные результаты ФГОС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ru-RU" sz="3600" dirty="0" smtClean="0"/>
              <a:t>Личностные</a:t>
            </a:r>
          </a:p>
          <a:p>
            <a:pPr algn="ctr"/>
            <a:r>
              <a:rPr lang="ru-RU" sz="3600" dirty="0" err="1" smtClean="0"/>
              <a:t>Метапредметные</a:t>
            </a:r>
            <a:endParaRPr lang="ru-RU" sz="3600" dirty="0" smtClean="0"/>
          </a:p>
          <a:p>
            <a:pPr algn="ctr"/>
            <a:r>
              <a:rPr lang="ru-RU" sz="3600" dirty="0" smtClean="0"/>
              <a:t>Предметные</a:t>
            </a:r>
          </a:p>
          <a:p>
            <a:endParaRPr lang="ru-RU" dirty="0"/>
          </a:p>
        </p:txBody>
      </p:sp>
      <p:sp>
        <p:nvSpPr>
          <p:cNvPr id="4" name="Стрелка вниз 3"/>
          <p:cNvSpPr/>
          <p:nvPr/>
        </p:nvSpPr>
        <p:spPr>
          <a:xfrm rot="10800000">
            <a:off x="1714480" y="1714488"/>
            <a:ext cx="857256" cy="2214578"/>
          </a:xfrm>
          <a:prstGeom prst="downArrow">
            <a:avLst/>
          </a:prstGeom>
          <a:noFill/>
          <a:ln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274042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179512" y="260648"/>
          <a:ext cx="8651304" cy="6082669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304256"/>
                <a:gridCol w="3463279"/>
                <a:gridCol w="2883769"/>
              </a:tblGrid>
              <a:tr h="360040">
                <a:tc>
                  <a:txBody>
                    <a:bodyPr/>
                    <a:lstStyle/>
                    <a:p>
                      <a:r>
                        <a:rPr lang="ru-RU" dirty="0" smtClean="0"/>
                        <a:t>Сферы личности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НОВООБРАЗОВАНИЯ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комментарии</a:t>
                      </a:r>
                      <a:endParaRPr lang="ru-RU" dirty="0"/>
                    </a:p>
                  </a:txBody>
                  <a:tcPr/>
                </a:tc>
              </a:tr>
              <a:tr h="771883">
                <a:tc>
                  <a:txBody>
                    <a:bodyPr/>
                    <a:lstStyle/>
                    <a:p>
                      <a:r>
                        <a:rPr lang="ru-RU" i="1" dirty="0" smtClean="0"/>
                        <a:t>Интегративные личностные качества</a:t>
                      </a:r>
                      <a:endParaRPr lang="ru-RU" i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b="1" dirty="0" smtClean="0"/>
                        <a:t>НРАВСТВЕННАЯ РЕФЛЕКСИЯ </a:t>
                      </a:r>
                      <a:r>
                        <a:rPr lang="ru-RU" dirty="0" smtClean="0"/>
                        <a:t>(конвенциональный уровень)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Оценка мыслей, поступков, переживаний с позиций нравственных норм</a:t>
                      </a:r>
                      <a:endParaRPr lang="ru-RU" dirty="0"/>
                    </a:p>
                  </a:txBody>
                  <a:tcPr/>
                </a:tc>
              </a:tr>
              <a:tr h="64807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i="1" dirty="0" smtClean="0"/>
                        <a:t>Система отношений</a:t>
                      </a:r>
                    </a:p>
                    <a:p>
                      <a:endParaRPr lang="ru-RU" i="1" dirty="0"/>
                    </a:p>
                  </a:txBody>
                  <a:tcP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/>
                        <a:t>Система жизненных</a:t>
                      </a:r>
                      <a:r>
                        <a:rPr lang="ru-RU" b="1" baseline="0" dirty="0" smtClean="0"/>
                        <a:t> ЦЕННОСТЕЙ</a:t>
                      </a:r>
                      <a:endParaRPr lang="ru-R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Семья, Родина, Труд, Человек, Здоровье, Жизнь, Дружба…</a:t>
                      </a:r>
                      <a:endParaRPr lang="ru-RU" dirty="0"/>
                    </a:p>
                  </a:txBody>
                  <a:tcPr/>
                </a:tc>
              </a:tr>
              <a:tr h="596269">
                <a:tc>
                  <a:txBody>
                    <a:bodyPr/>
                    <a:lstStyle/>
                    <a:p>
                      <a:endParaRPr lang="ru-RU" i="1" dirty="0"/>
                    </a:p>
                  </a:txBody>
                  <a:tcP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/>
                        <a:t>ПОЗИТИВНАЯ Я-КОНЦЕПЦИЯ</a:t>
                      </a:r>
                      <a:endParaRPr lang="ru-R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Позитивное</a:t>
                      </a:r>
                      <a:r>
                        <a:rPr lang="ru-RU" baseline="0" dirty="0" smtClean="0"/>
                        <a:t>  представление о себе, </a:t>
                      </a:r>
                      <a:r>
                        <a:rPr lang="ru-RU" baseline="0" dirty="0" err="1" smtClean="0"/>
                        <a:t>самопринятие</a:t>
                      </a:r>
                      <a:r>
                        <a:rPr lang="ru-RU" baseline="0" dirty="0" smtClean="0"/>
                        <a:t> </a:t>
                      </a:r>
                      <a:endParaRPr lang="ru-RU" dirty="0"/>
                    </a:p>
                  </a:txBody>
                  <a:tcPr/>
                </a:tc>
              </a:tr>
              <a:tr h="596269">
                <a:tc>
                  <a:txBody>
                    <a:bodyPr/>
                    <a:lstStyle/>
                    <a:p>
                      <a:endParaRPr lang="ru-RU" i="1" dirty="0"/>
                    </a:p>
                  </a:txBody>
                  <a:tcP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/>
                        <a:t>ГЕНДЕРНАЯ ИДЕНТИФИКАЦИЯ</a:t>
                      </a:r>
                      <a:endParaRPr lang="ru-R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Выбор желаемого образца мужчины, женщины</a:t>
                      </a:r>
                      <a:endParaRPr lang="ru-RU" dirty="0"/>
                    </a:p>
                  </a:txBody>
                  <a:tcPr/>
                </a:tc>
              </a:tr>
              <a:tr h="1029177">
                <a:tc>
                  <a:txBody>
                    <a:bodyPr/>
                    <a:lstStyle/>
                    <a:p>
                      <a:r>
                        <a:rPr lang="ru-RU" i="1" dirty="0" smtClean="0"/>
                        <a:t>Личностная компетентность</a:t>
                      </a:r>
                      <a:endParaRPr lang="ru-RU" i="1" dirty="0"/>
                    </a:p>
                  </a:txBody>
                  <a:tcPr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/>
                        <a:t>«ВООРУЖЕННОСТЬ»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освоение  умений в разных видах 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деятельности 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и   необходимых в жизни 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норм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 и </a:t>
                      </a:r>
                      <a:r>
                        <a:rPr lang="ru-RU" sz="1800" b="1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правил</a:t>
                      </a:r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: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Социальных</a:t>
                      </a:r>
                    </a:p>
                    <a:p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Нравственных</a:t>
                      </a:r>
                    </a:p>
                    <a:p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Поведенческих</a:t>
                      </a:r>
                    </a:p>
                    <a:p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Учебных</a:t>
                      </a:r>
                    </a:p>
                    <a:p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Коммуникативных</a:t>
                      </a:r>
                    </a:p>
                    <a:p>
                      <a:r>
                        <a:rPr lang="ru-RU" sz="1800" kern="120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Общекультурных</a:t>
                      </a:r>
                      <a:endParaRPr lang="ru-RU" dirty="0">
                        <a:solidFill>
                          <a:schemeClr val="tx1"/>
                        </a:solidFill>
                      </a:endParaRPr>
                    </a:p>
                  </a:txBody>
                  <a:tcPr/>
                </a:tc>
              </a:tr>
              <a:tr h="596269">
                <a:tc>
                  <a:txBody>
                    <a:bodyPr/>
                    <a:lstStyle/>
                    <a:p>
                      <a:endParaRPr lang="ru-RU" dirty="0"/>
                    </a:p>
                  </a:txBody>
                  <a:tcP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r>
                        <a:rPr lang="ru-RU" b="1" dirty="0" smtClean="0"/>
                        <a:t>УЧЕБНОЕ СОТРУДНИЧЕСТВО</a:t>
                      </a:r>
                      <a:endParaRPr lang="ru-RU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Позиционные умения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5" name="Стрелка вниз 4"/>
          <p:cNvSpPr/>
          <p:nvPr/>
        </p:nvSpPr>
        <p:spPr>
          <a:xfrm rot="10800000">
            <a:off x="1691680" y="1268760"/>
            <a:ext cx="864096" cy="4824536"/>
          </a:xfrm>
          <a:prstGeom prst="downArrow">
            <a:avLst/>
          </a:prstGeom>
          <a:noFill/>
          <a:ln w="6350"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97</Words>
  <Application>Microsoft Office PowerPoint</Application>
  <PresentationFormat>Экран (4:3)</PresentationFormat>
  <Paragraphs>29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Тема Office</vt:lpstr>
      <vt:lpstr>Личностные результаты</vt:lpstr>
      <vt:lpstr>Образовательные результаты ФГОС</vt:lpstr>
      <vt:lpstr>Слайд 3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Личностные результаты</dc:title>
  <dc:creator>алла</dc:creator>
  <cp:lastModifiedBy>каб. 316</cp:lastModifiedBy>
  <cp:revision>3</cp:revision>
  <dcterms:created xsi:type="dcterms:W3CDTF">2014-05-19T18:20:23Z</dcterms:created>
  <dcterms:modified xsi:type="dcterms:W3CDTF">2016-03-03T12:07:37Z</dcterms:modified>
</cp:coreProperties>
</file>

<file path=docProps/thumbnail.jpeg>
</file>