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5C979-D607-4EC5-9153-BFBCEF355E99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C975E-3412-494A-8738-15CAE634E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Личностные результаты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5-6 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Образовательные результаты ФГОС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Личностные</a:t>
            </a:r>
          </a:p>
          <a:p>
            <a:pPr algn="ctr"/>
            <a:r>
              <a:rPr lang="ru-RU" sz="3600" dirty="0" err="1" smtClean="0"/>
              <a:t>Метапредметные</a:t>
            </a:r>
            <a:endParaRPr lang="ru-RU" sz="3600" dirty="0" smtClean="0"/>
          </a:p>
          <a:p>
            <a:pPr algn="ctr"/>
            <a:r>
              <a:rPr lang="ru-RU" sz="3600" dirty="0" smtClean="0"/>
              <a:t>Предметные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 rot="10800000">
            <a:off x="1714480" y="1714488"/>
            <a:ext cx="857256" cy="2214578"/>
          </a:xfrm>
          <a:prstGeom prst="downArrow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260648"/>
          <a:ext cx="8651304" cy="60826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256"/>
                <a:gridCol w="3463279"/>
                <a:gridCol w="2883769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/>
                        <a:t>Сферы личности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НОВООБРАЗОВАНИЯ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комментарии</a:t>
                      </a:r>
                      <a:endParaRPr lang="ru-RU" dirty="0"/>
                    </a:p>
                  </a:txBody>
                  <a:tcPr/>
                </a:tc>
              </a:tr>
              <a:tr h="771883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Интегративные личностные качества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НРАВСТВЕННАЯ РЕФЛЕКСИЯ </a:t>
                      </a:r>
                      <a:r>
                        <a:rPr lang="ru-RU" dirty="0" smtClean="0"/>
                        <a:t>(конвенциональный уровень)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 мыслей, поступков, переживаний с позиций нравственных норм</a:t>
                      </a:r>
                      <a:endParaRPr lang="ru-RU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dirty="0" smtClean="0"/>
                        <a:t>Система отношений</a:t>
                      </a:r>
                    </a:p>
                    <a:p>
                      <a:endParaRPr lang="ru-RU" i="1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Система жизненных</a:t>
                      </a:r>
                      <a:r>
                        <a:rPr lang="ru-RU" b="1" baseline="0" dirty="0" smtClean="0"/>
                        <a:t> ЦЕННОСТЕЙ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Семья, Родина, Труд, Человек, Здоровье, Жизнь, Дружба…</a:t>
                      </a:r>
                      <a:endParaRPr lang="ru-RU" dirty="0"/>
                    </a:p>
                  </a:txBody>
                  <a:tcPr/>
                </a:tc>
              </a:tr>
              <a:tr h="596269">
                <a:tc>
                  <a:txBody>
                    <a:bodyPr/>
                    <a:lstStyle/>
                    <a:p>
                      <a:endParaRPr lang="ru-RU" i="1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ПОЗИТИВНАЯ Я-КОНЦЕПЦИЯ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Позитивное</a:t>
                      </a:r>
                      <a:r>
                        <a:rPr lang="ru-RU" baseline="0" dirty="0" smtClean="0"/>
                        <a:t>  представление о себе, </a:t>
                      </a:r>
                      <a:r>
                        <a:rPr lang="ru-RU" baseline="0" dirty="0" err="1" smtClean="0"/>
                        <a:t>самопринятие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596269">
                <a:tc>
                  <a:txBody>
                    <a:bodyPr/>
                    <a:lstStyle/>
                    <a:p>
                      <a:endParaRPr lang="ru-RU" i="1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ГЕНДЕРНАЯ ИДЕНТИФИКАЦИЯ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Выбор желаемого образца мужчины, женщины</a:t>
                      </a:r>
                      <a:endParaRPr lang="ru-RU" dirty="0"/>
                    </a:p>
                  </a:txBody>
                  <a:tcPr/>
                </a:tc>
              </a:tr>
              <a:tr h="1029177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Личностная компетентность</a:t>
                      </a:r>
                      <a:endParaRPr lang="ru-RU" i="1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«ВООРУЖЕННОСТЬ»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освоение  умений в разных видах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   необходимых в жизни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норм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правил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Социальных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Нравственных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Поведенческих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Учебных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Коммуникативных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Общекультурных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9626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УЧЕБНОЕ СОТРУДНИЧЕСТВО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Позиционные умения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трелка вниз 4"/>
          <p:cNvSpPr/>
          <p:nvPr/>
        </p:nvSpPr>
        <p:spPr>
          <a:xfrm rot="10800000">
            <a:off x="1691680" y="1268760"/>
            <a:ext cx="864096" cy="4824536"/>
          </a:xfrm>
          <a:prstGeom prst="downArrow">
            <a:avLst/>
          </a:prstGeom>
          <a:noFill/>
          <a:ln w="635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97</Words>
  <Application>Microsoft Office PowerPoint</Application>
  <PresentationFormat>Экран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Личностные результаты</vt:lpstr>
      <vt:lpstr>Образовательные результаты ФГОС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Личностные результаты</dc:title>
  <dc:creator>алла</dc:creator>
  <cp:lastModifiedBy>каб. 316</cp:lastModifiedBy>
  <cp:revision>3</cp:revision>
  <dcterms:created xsi:type="dcterms:W3CDTF">2014-05-19T18:20:23Z</dcterms:created>
  <dcterms:modified xsi:type="dcterms:W3CDTF">2016-03-03T12:07:37Z</dcterms:modified>
</cp:coreProperties>
</file>