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75" r:id="rId3"/>
    <p:sldId id="292" r:id="rId4"/>
    <p:sldId id="282" r:id="rId5"/>
    <p:sldId id="294" r:id="rId6"/>
    <p:sldId id="262" r:id="rId7"/>
    <p:sldId id="257" r:id="rId8"/>
    <p:sldId id="259" r:id="rId9"/>
    <p:sldId id="267" r:id="rId10"/>
    <p:sldId id="266" r:id="rId11"/>
    <p:sldId id="268" r:id="rId12"/>
    <p:sldId id="272" r:id="rId13"/>
    <p:sldId id="273" r:id="rId14"/>
    <p:sldId id="274" r:id="rId15"/>
    <p:sldId id="277" r:id="rId16"/>
    <p:sldId id="279" r:id="rId17"/>
    <p:sldId id="280" r:id="rId18"/>
    <p:sldId id="281" r:id="rId19"/>
    <p:sldId id="289" r:id="rId20"/>
    <p:sldId id="290" r:id="rId21"/>
    <p:sldId id="293" r:id="rId22"/>
    <p:sldId id="283" r:id="rId23"/>
    <p:sldId id="284" r:id="rId24"/>
    <p:sldId id="285" r:id="rId25"/>
    <p:sldId id="269" r:id="rId26"/>
    <p:sldId id="286" r:id="rId27"/>
    <p:sldId id="287" r:id="rId28"/>
    <p:sldId id="291" r:id="rId29"/>
    <p:sldId id="271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37" autoAdjust="0"/>
  </p:normalViewPr>
  <p:slideViewPr>
    <p:cSldViewPr>
      <p:cViewPr>
        <p:scale>
          <a:sx n="76" d="100"/>
          <a:sy n="76" d="100"/>
        </p:scale>
        <p:origin x="-2556" y="-9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BED71-0B15-4943-BD43-3364DC9249FA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8C0297-437E-4670-ACAC-5F4367FFAA7E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/>
            <a:t>«Плоды деятельности» школьника</a:t>
          </a:r>
        </a:p>
      </dgm:t>
    </dgm:pt>
    <dgm:pt modelId="{6E3D944F-A6EF-42C5-AB8F-065A739AE410}" type="parTrans" cxnId="{91D5765C-2769-4718-83E1-8C54D7B29CC9}">
      <dgm:prSet/>
      <dgm:spPr/>
      <dgm:t>
        <a:bodyPr/>
        <a:lstStyle/>
        <a:p>
          <a:endParaRPr lang="ru-RU"/>
        </a:p>
      </dgm:t>
    </dgm:pt>
    <dgm:pt modelId="{2A3E108C-30FF-4A9F-89CE-08853E0A3D2F}" type="sibTrans" cxnId="{91D5765C-2769-4718-83E1-8C54D7B29CC9}">
      <dgm:prSet/>
      <dgm:spPr/>
      <dgm:t>
        <a:bodyPr/>
        <a:lstStyle/>
        <a:p>
          <a:endParaRPr lang="ru-RU"/>
        </a:p>
      </dgm:t>
    </dgm:pt>
    <dgm:pt modelId="{56AFAE00-C663-44D4-9BA6-3701D38C5B60}" type="asst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/>
            <a:t>Учеба</a:t>
          </a:r>
        </a:p>
      </dgm:t>
    </dgm:pt>
    <dgm:pt modelId="{1A47B931-29C6-4283-B246-756B1AF1B776}" type="parTrans" cxnId="{BCBB057C-E897-4AA4-9890-4C945E053156}">
      <dgm:prSet/>
      <dgm:spPr/>
      <dgm:t>
        <a:bodyPr/>
        <a:lstStyle/>
        <a:p>
          <a:endParaRPr lang="ru-RU"/>
        </a:p>
      </dgm:t>
    </dgm:pt>
    <dgm:pt modelId="{0C570B49-9403-46DC-AA36-1F74C39BD4BD}" type="sibTrans" cxnId="{BCBB057C-E897-4AA4-9890-4C945E053156}">
      <dgm:prSet/>
      <dgm:spPr/>
      <dgm:t>
        <a:bodyPr/>
        <a:lstStyle/>
        <a:p>
          <a:endParaRPr lang="ru-RU"/>
        </a:p>
      </dgm:t>
    </dgm:pt>
    <dgm:pt modelId="{626F54C8-F2CA-4BCC-8FF7-961FB737ADB2}">
      <dgm:prSet phldrT="[Текст]"/>
      <dgm:spPr/>
      <dgm:t>
        <a:bodyPr/>
        <a:lstStyle/>
        <a:p>
          <a:r>
            <a:rPr lang="ru-RU" dirty="0"/>
            <a:t>Конкурсные события</a:t>
          </a:r>
        </a:p>
      </dgm:t>
    </dgm:pt>
    <dgm:pt modelId="{E1157A16-379A-4938-B9DB-AAEE15B355AE}" type="parTrans" cxnId="{536F696C-284E-48EF-A89F-D6FB251DDC6C}">
      <dgm:prSet/>
      <dgm:spPr/>
      <dgm:t>
        <a:bodyPr/>
        <a:lstStyle/>
        <a:p>
          <a:endParaRPr lang="ru-RU"/>
        </a:p>
      </dgm:t>
    </dgm:pt>
    <dgm:pt modelId="{BE027556-3F1B-40EA-ACF8-C698A572C21A}" type="sibTrans" cxnId="{536F696C-284E-48EF-A89F-D6FB251DDC6C}">
      <dgm:prSet/>
      <dgm:spPr/>
      <dgm:t>
        <a:bodyPr/>
        <a:lstStyle/>
        <a:p>
          <a:endParaRPr lang="ru-RU"/>
        </a:p>
      </dgm:t>
    </dgm:pt>
    <dgm:pt modelId="{F12E6451-961A-42A3-A5BD-07A8BF811545}">
      <dgm:prSet phldrT="[Текст]"/>
      <dgm:spPr/>
      <dgm:t>
        <a:bodyPr/>
        <a:lstStyle/>
        <a:p>
          <a:r>
            <a:rPr lang="ru-RU" dirty="0"/>
            <a:t>Неконкурсные события</a:t>
          </a:r>
        </a:p>
      </dgm:t>
    </dgm:pt>
    <dgm:pt modelId="{B6B773B3-3BDE-4C9E-AECF-B6BCFC604D01}" type="parTrans" cxnId="{C1A2392B-69C3-45E0-80B3-CE0196EAE9A9}">
      <dgm:prSet/>
      <dgm:spPr/>
      <dgm:t>
        <a:bodyPr/>
        <a:lstStyle/>
        <a:p>
          <a:endParaRPr lang="ru-RU"/>
        </a:p>
      </dgm:t>
    </dgm:pt>
    <dgm:pt modelId="{074B5B97-2F74-4A3B-9098-9BB0AFCF3E40}" type="sibTrans" cxnId="{C1A2392B-69C3-45E0-80B3-CE0196EAE9A9}">
      <dgm:prSet/>
      <dgm:spPr/>
      <dgm:t>
        <a:bodyPr/>
        <a:lstStyle/>
        <a:p>
          <a:endParaRPr lang="ru-RU"/>
        </a:p>
      </dgm:t>
    </dgm:pt>
    <dgm:pt modelId="{569F26DF-A421-4AA7-B263-EC8A30A31920}" type="asst">
      <dgm:prSet/>
      <dgm:spPr/>
      <dgm:t>
        <a:bodyPr/>
        <a:lstStyle/>
        <a:p>
          <a:r>
            <a:rPr lang="ru-RU" dirty="0"/>
            <a:t>Объединения</a:t>
          </a:r>
        </a:p>
      </dgm:t>
    </dgm:pt>
    <dgm:pt modelId="{D8F7C9A5-B46D-4E1E-A3F1-53153D787B16}" type="parTrans" cxnId="{8B3AF2AB-F53F-4FD7-8B18-E6AD8F54FFB5}">
      <dgm:prSet/>
      <dgm:spPr/>
      <dgm:t>
        <a:bodyPr/>
        <a:lstStyle/>
        <a:p>
          <a:endParaRPr lang="ru-RU"/>
        </a:p>
      </dgm:t>
    </dgm:pt>
    <dgm:pt modelId="{56B891A6-6EEC-4701-9E87-18CF1F2E83BA}" type="sibTrans" cxnId="{8B3AF2AB-F53F-4FD7-8B18-E6AD8F54FFB5}">
      <dgm:prSet/>
      <dgm:spPr/>
      <dgm:t>
        <a:bodyPr/>
        <a:lstStyle/>
        <a:p>
          <a:endParaRPr lang="ru-RU"/>
        </a:p>
      </dgm:t>
    </dgm:pt>
    <dgm:pt modelId="{8D4CD6E2-7F41-43AE-A95E-68AFAA17550E}" type="pres">
      <dgm:prSet presAssocID="{761BED71-0B15-4943-BD43-3364DC9249F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E79B05-64AA-4825-A15E-8702B95DB305}" type="pres">
      <dgm:prSet presAssocID="{B38C0297-437E-4670-ACAC-5F4367FFAA7E}" presName="hierRoot1" presStyleCnt="0">
        <dgm:presLayoutVars>
          <dgm:hierBranch val="init"/>
        </dgm:presLayoutVars>
      </dgm:prSet>
      <dgm:spPr/>
    </dgm:pt>
    <dgm:pt modelId="{A49EC3FB-C122-45CA-B1E9-C08972948382}" type="pres">
      <dgm:prSet presAssocID="{B38C0297-437E-4670-ACAC-5F4367FFAA7E}" presName="rootComposite1" presStyleCnt="0"/>
      <dgm:spPr/>
    </dgm:pt>
    <dgm:pt modelId="{3FC3EBB2-08E6-4D18-BE7E-D1A53EE517F6}" type="pres">
      <dgm:prSet presAssocID="{B38C0297-437E-4670-ACAC-5F4367FFAA7E}" presName="rootText1" presStyleLbl="node0" presStyleIdx="0" presStyleCnt="1" custScaleX="181636" custScaleY="618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84D738-63F2-4A47-965F-2663BD725787}" type="pres">
      <dgm:prSet presAssocID="{B38C0297-437E-4670-ACAC-5F4367FFAA7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75D6A65-EBD1-4FA7-B156-66359DCCDD32}" type="pres">
      <dgm:prSet presAssocID="{B38C0297-437E-4670-ACAC-5F4367FFAA7E}" presName="hierChild2" presStyleCnt="0"/>
      <dgm:spPr/>
    </dgm:pt>
    <dgm:pt modelId="{AE4CB4D7-4E49-4D05-A98B-56D1288D3D6A}" type="pres">
      <dgm:prSet presAssocID="{E1157A16-379A-4938-B9DB-AAEE15B355AE}" presName="Name37" presStyleLbl="parChTrans1D2" presStyleIdx="0" presStyleCnt="4"/>
      <dgm:spPr/>
      <dgm:t>
        <a:bodyPr/>
        <a:lstStyle/>
        <a:p>
          <a:endParaRPr lang="ru-RU"/>
        </a:p>
      </dgm:t>
    </dgm:pt>
    <dgm:pt modelId="{2A7E1064-9E82-4E51-ADC2-4C222EEDF6D6}" type="pres">
      <dgm:prSet presAssocID="{626F54C8-F2CA-4BCC-8FF7-961FB737ADB2}" presName="hierRoot2" presStyleCnt="0">
        <dgm:presLayoutVars>
          <dgm:hierBranch val="init"/>
        </dgm:presLayoutVars>
      </dgm:prSet>
      <dgm:spPr/>
    </dgm:pt>
    <dgm:pt modelId="{656F2F26-1308-4A60-979C-1F09369CC766}" type="pres">
      <dgm:prSet presAssocID="{626F54C8-F2CA-4BCC-8FF7-961FB737ADB2}" presName="rootComposite" presStyleCnt="0"/>
      <dgm:spPr/>
    </dgm:pt>
    <dgm:pt modelId="{E510FA5E-8176-42C7-9415-98AA217544D0}" type="pres">
      <dgm:prSet presAssocID="{626F54C8-F2CA-4BCC-8FF7-961FB737ADB2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E155A9-B3E9-4864-ABCB-74683288C372}" type="pres">
      <dgm:prSet presAssocID="{626F54C8-F2CA-4BCC-8FF7-961FB737ADB2}" presName="rootConnector" presStyleLbl="node2" presStyleIdx="0" presStyleCnt="2"/>
      <dgm:spPr/>
      <dgm:t>
        <a:bodyPr/>
        <a:lstStyle/>
        <a:p>
          <a:endParaRPr lang="ru-RU"/>
        </a:p>
      </dgm:t>
    </dgm:pt>
    <dgm:pt modelId="{1ADFE715-7667-4523-ADEF-C41BE4F8E163}" type="pres">
      <dgm:prSet presAssocID="{626F54C8-F2CA-4BCC-8FF7-961FB737ADB2}" presName="hierChild4" presStyleCnt="0"/>
      <dgm:spPr/>
    </dgm:pt>
    <dgm:pt modelId="{12C31540-C78F-41C7-BB42-7A042CD50619}" type="pres">
      <dgm:prSet presAssocID="{626F54C8-F2CA-4BCC-8FF7-961FB737ADB2}" presName="hierChild5" presStyleCnt="0"/>
      <dgm:spPr/>
    </dgm:pt>
    <dgm:pt modelId="{C3D6E4A4-68B9-4CA7-931B-6AED5D083DCB}" type="pres">
      <dgm:prSet presAssocID="{B6B773B3-3BDE-4C9E-AECF-B6BCFC604D01}" presName="Name37" presStyleLbl="parChTrans1D2" presStyleIdx="1" presStyleCnt="4"/>
      <dgm:spPr/>
      <dgm:t>
        <a:bodyPr/>
        <a:lstStyle/>
        <a:p>
          <a:endParaRPr lang="ru-RU"/>
        </a:p>
      </dgm:t>
    </dgm:pt>
    <dgm:pt modelId="{AFDD931F-178B-46E0-A3E0-4BB4E50AB84F}" type="pres">
      <dgm:prSet presAssocID="{F12E6451-961A-42A3-A5BD-07A8BF811545}" presName="hierRoot2" presStyleCnt="0">
        <dgm:presLayoutVars>
          <dgm:hierBranch val="init"/>
        </dgm:presLayoutVars>
      </dgm:prSet>
      <dgm:spPr/>
    </dgm:pt>
    <dgm:pt modelId="{F854B3F5-B253-4CD8-B49E-58EE621665EA}" type="pres">
      <dgm:prSet presAssocID="{F12E6451-961A-42A3-A5BD-07A8BF811545}" presName="rootComposite" presStyleCnt="0"/>
      <dgm:spPr/>
    </dgm:pt>
    <dgm:pt modelId="{C52C0236-AAC1-4CBD-B008-EEA54C36E7E4}" type="pres">
      <dgm:prSet presAssocID="{F12E6451-961A-42A3-A5BD-07A8BF81154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E36645-E6CC-4CEB-A149-417888DA0337}" type="pres">
      <dgm:prSet presAssocID="{F12E6451-961A-42A3-A5BD-07A8BF811545}" presName="rootConnector" presStyleLbl="node2" presStyleIdx="1" presStyleCnt="2"/>
      <dgm:spPr/>
      <dgm:t>
        <a:bodyPr/>
        <a:lstStyle/>
        <a:p>
          <a:endParaRPr lang="ru-RU"/>
        </a:p>
      </dgm:t>
    </dgm:pt>
    <dgm:pt modelId="{E7711576-F570-4470-BD7B-CC8929AAF843}" type="pres">
      <dgm:prSet presAssocID="{F12E6451-961A-42A3-A5BD-07A8BF811545}" presName="hierChild4" presStyleCnt="0"/>
      <dgm:spPr/>
    </dgm:pt>
    <dgm:pt modelId="{81370D54-583A-4792-A7A3-0F6752745096}" type="pres">
      <dgm:prSet presAssocID="{F12E6451-961A-42A3-A5BD-07A8BF811545}" presName="hierChild5" presStyleCnt="0"/>
      <dgm:spPr/>
    </dgm:pt>
    <dgm:pt modelId="{2CEE52B7-7810-4291-8E22-8B6D66EFDD6C}" type="pres">
      <dgm:prSet presAssocID="{B38C0297-437E-4670-ACAC-5F4367FFAA7E}" presName="hierChild3" presStyleCnt="0"/>
      <dgm:spPr/>
    </dgm:pt>
    <dgm:pt modelId="{457163E9-A550-42A6-8B9E-D305EFDD86B9}" type="pres">
      <dgm:prSet presAssocID="{1A47B931-29C6-4283-B246-756B1AF1B776}" presName="Name111" presStyleLbl="parChTrans1D2" presStyleIdx="2" presStyleCnt="4"/>
      <dgm:spPr/>
      <dgm:t>
        <a:bodyPr/>
        <a:lstStyle/>
        <a:p>
          <a:endParaRPr lang="ru-RU"/>
        </a:p>
      </dgm:t>
    </dgm:pt>
    <dgm:pt modelId="{4E8D448A-BA78-42BD-A242-1234927B29E8}" type="pres">
      <dgm:prSet presAssocID="{56AFAE00-C663-44D4-9BA6-3701D38C5B60}" presName="hierRoot3" presStyleCnt="0">
        <dgm:presLayoutVars>
          <dgm:hierBranch val="init"/>
        </dgm:presLayoutVars>
      </dgm:prSet>
      <dgm:spPr/>
    </dgm:pt>
    <dgm:pt modelId="{42204E50-0DBD-46BB-8DA3-49C79E5C5FFC}" type="pres">
      <dgm:prSet presAssocID="{56AFAE00-C663-44D4-9BA6-3701D38C5B60}" presName="rootComposite3" presStyleCnt="0"/>
      <dgm:spPr/>
    </dgm:pt>
    <dgm:pt modelId="{C6DB4AC7-FA14-4D67-A882-DECD4636C956}" type="pres">
      <dgm:prSet presAssocID="{56AFAE00-C663-44D4-9BA6-3701D38C5B60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9583B25-CFDE-4F9A-A02A-2DE1566EDF30}" type="pres">
      <dgm:prSet presAssocID="{56AFAE00-C663-44D4-9BA6-3701D38C5B60}" presName="rootConnector3" presStyleLbl="asst1" presStyleIdx="0" presStyleCnt="2"/>
      <dgm:spPr/>
      <dgm:t>
        <a:bodyPr/>
        <a:lstStyle/>
        <a:p>
          <a:endParaRPr lang="ru-RU"/>
        </a:p>
      </dgm:t>
    </dgm:pt>
    <dgm:pt modelId="{1E4CD3E4-9129-4F69-8FF9-FBDA630D71E1}" type="pres">
      <dgm:prSet presAssocID="{56AFAE00-C663-44D4-9BA6-3701D38C5B60}" presName="hierChild6" presStyleCnt="0"/>
      <dgm:spPr/>
    </dgm:pt>
    <dgm:pt modelId="{5D86EF52-AAA1-48D6-A5A7-8AF096CD9F41}" type="pres">
      <dgm:prSet presAssocID="{56AFAE00-C663-44D4-9BA6-3701D38C5B60}" presName="hierChild7" presStyleCnt="0"/>
      <dgm:spPr/>
    </dgm:pt>
    <dgm:pt modelId="{2A84C7F3-B560-4310-9B4D-5369C4063DBF}" type="pres">
      <dgm:prSet presAssocID="{D8F7C9A5-B46D-4E1E-A3F1-53153D787B16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C88D0C64-4EAD-42A9-9D91-355ED891FC87}" type="pres">
      <dgm:prSet presAssocID="{569F26DF-A421-4AA7-B263-EC8A30A31920}" presName="hierRoot3" presStyleCnt="0">
        <dgm:presLayoutVars>
          <dgm:hierBranch val="init"/>
        </dgm:presLayoutVars>
      </dgm:prSet>
      <dgm:spPr/>
    </dgm:pt>
    <dgm:pt modelId="{C08E7C3D-28CF-449C-953B-5DB94FAEE46E}" type="pres">
      <dgm:prSet presAssocID="{569F26DF-A421-4AA7-B263-EC8A30A31920}" presName="rootComposite3" presStyleCnt="0"/>
      <dgm:spPr/>
    </dgm:pt>
    <dgm:pt modelId="{994A7345-7FC4-4C3F-8692-2005F617B695}" type="pres">
      <dgm:prSet presAssocID="{569F26DF-A421-4AA7-B263-EC8A30A31920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1CD6BE-FE6E-47C8-9A83-F1A0700C9871}" type="pres">
      <dgm:prSet presAssocID="{569F26DF-A421-4AA7-B263-EC8A30A31920}" presName="rootConnector3" presStyleLbl="asst1" presStyleIdx="1" presStyleCnt="2"/>
      <dgm:spPr/>
      <dgm:t>
        <a:bodyPr/>
        <a:lstStyle/>
        <a:p>
          <a:endParaRPr lang="ru-RU"/>
        </a:p>
      </dgm:t>
    </dgm:pt>
    <dgm:pt modelId="{884B6D07-92FE-4283-9526-45E91ADEB6B8}" type="pres">
      <dgm:prSet presAssocID="{569F26DF-A421-4AA7-B263-EC8A30A31920}" presName="hierChild6" presStyleCnt="0"/>
      <dgm:spPr/>
    </dgm:pt>
    <dgm:pt modelId="{FF283B58-2FFE-422E-A840-3FEFB6E686A4}" type="pres">
      <dgm:prSet presAssocID="{569F26DF-A421-4AA7-B263-EC8A30A31920}" presName="hierChild7" presStyleCnt="0"/>
      <dgm:spPr/>
    </dgm:pt>
  </dgm:ptLst>
  <dgm:cxnLst>
    <dgm:cxn modelId="{C8BD948E-F436-4F39-BB01-466573410C58}" type="presOf" srcId="{B38C0297-437E-4670-ACAC-5F4367FFAA7E}" destId="{3FC3EBB2-08E6-4D18-BE7E-D1A53EE517F6}" srcOrd="0" destOrd="0" presId="urn:microsoft.com/office/officeart/2005/8/layout/orgChart1"/>
    <dgm:cxn modelId="{49D49013-2A4A-4029-B598-C22F6711385C}" type="presOf" srcId="{B6B773B3-3BDE-4C9E-AECF-B6BCFC604D01}" destId="{C3D6E4A4-68B9-4CA7-931B-6AED5D083DCB}" srcOrd="0" destOrd="0" presId="urn:microsoft.com/office/officeart/2005/8/layout/orgChart1"/>
    <dgm:cxn modelId="{272B5F8D-478E-47C1-A4EB-0769BB154930}" type="presOf" srcId="{56AFAE00-C663-44D4-9BA6-3701D38C5B60}" destId="{B9583B25-CFDE-4F9A-A02A-2DE1566EDF30}" srcOrd="1" destOrd="0" presId="urn:microsoft.com/office/officeart/2005/8/layout/orgChart1"/>
    <dgm:cxn modelId="{91D5765C-2769-4718-83E1-8C54D7B29CC9}" srcId="{761BED71-0B15-4943-BD43-3364DC9249FA}" destId="{B38C0297-437E-4670-ACAC-5F4367FFAA7E}" srcOrd="0" destOrd="0" parTransId="{6E3D944F-A6EF-42C5-AB8F-065A739AE410}" sibTransId="{2A3E108C-30FF-4A9F-89CE-08853E0A3D2F}"/>
    <dgm:cxn modelId="{BCBB057C-E897-4AA4-9890-4C945E053156}" srcId="{B38C0297-437E-4670-ACAC-5F4367FFAA7E}" destId="{56AFAE00-C663-44D4-9BA6-3701D38C5B60}" srcOrd="0" destOrd="0" parTransId="{1A47B931-29C6-4283-B246-756B1AF1B776}" sibTransId="{0C570B49-9403-46DC-AA36-1F74C39BD4BD}"/>
    <dgm:cxn modelId="{5305973A-FBB1-43C1-8202-207634830038}" type="presOf" srcId="{626F54C8-F2CA-4BCC-8FF7-961FB737ADB2}" destId="{E1E155A9-B3E9-4864-ABCB-74683288C372}" srcOrd="1" destOrd="0" presId="urn:microsoft.com/office/officeart/2005/8/layout/orgChart1"/>
    <dgm:cxn modelId="{B28A6805-D305-42B0-AF4C-4A01C2BA0213}" type="presOf" srcId="{569F26DF-A421-4AA7-B263-EC8A30A31920}" destId="{994A7345-7FC4-4C3F-8692-2005F617B695}" srcOrd="0" destOrd="0" presId="urn:microsoft.com/office/officeart/2005/8/layout/orgChart1"/>
    <dgm:cxn modelId="{F6A63C02-D574-4956-955D-352760EC78A5}" type="presOf" srcId="{F12E6451-961A-42A3-A5BD-07A8BF811545}" destId="{C52C0236-AAC1-4CBD-B008-EEA54C36E7E4}" srcOrd="0" destOrd="0" presId="urn:microsoft.com/office/officeart/2005/8/layout/orgChart1"/>
    <dgm:cxn modelId="{A0814ED8-EF6B-4EB5-8E73-DCA970CD552D}" type="presOf" srcId="{569F26DF-A421-4AA7-B263-EC8A30A31920}" destId="{711CD6BE-FE6E-47C8-9A83-F1A0700C9871}" srcOrd="1" destOrd="0" presId="urn:microsoft.com/office/officeart/2005/8/layout/orgChart1"/>
    <dgm:cxn modelId="{B452BFEC-EAD8-4147-9E7B-E5FAC7F8B805}" type="presOf" srcId="{1A47B931-29C6-4283-B246-756B1AF1B776}" destId="{457163E9-A550-42A6-8B9E-D305EFDD86B9}" srcOrd="0" destOrd="0" presId="urn:microsoft.com/office/officeart/2005/8/layout/orgChart1"/>
    <dgm:cxn modelId="{536F696C-284E-48EF-A89F-D6FB251DDC6C}" srcId="{B38C0297-437E-4670-ACAC-5F4367FFAA7E}" destId="{626F54C8-F2CA-4BCC-8FF7-961FB737ADB2}" srcOrd="2" destOrd="0" parTransId="{E1157A16-379A-4938-B9DB-AAEE15B355AE}" sibTransId="{BE027556-3F1B-40EA-ACF8-C698A572C21A}"/>
    <dgm:cxn modelId="{C1A2392B-69C3-45E0-80B3-CE0196EAE9A9}" srcId="{B38C0297-437E-4670-ACAC-5F4367FFAA7E}" destId="{F12E6451-961A-42A3-A5BD-07A8BF811545}" srcOrd="3" destOrd="0" parTransId="{B6B773B3-3BDE-4C9E-AECF-B6BCFC604D01}" sibTransId="{074B5B97-2F74-4A3B-9098-9BB0AFCF3E40}"/>
    <dgm:cxn modelId="{42CEC582-764B-45D4-82A7-2774BFD96959}" type="presOf" srcId="{F12E6451-961A-42A3-A5BD-07A8BF811545}" destId="{1FE36645-E6CC-4CEB-A149-417888DA0337}" srcOrd="1" destOrd="0" presId="urn:microsoft.com/office/officeart/2005/8/layout/orgChart1"/>
    <dgm:cxn modelId="{417B2C3D-4305-4FA0-B00C-A3BFB00094D7}" type="presOf" srcId="{626F54C8-F2CA-4BCC-8FF7-961FB737ADB2}" destId="{E510FA5E-8176-42C7-9415-98AA217544D0}" srcOrd="0" destOrd="0" presId="urn:microsoft.com/office/officeart/2005/8/layout/orgChart1"/>
    <dgm:cxn modelId="{0202A8AB-C69A-431E-8E37-807A8E4B3591}" type="presOf" srcId="{E1157A16-379A-4938-B9DB-AAEE15B355AE}" destId="{AE4CB4D7-4E49-4D05-A98B-56D1288D3D6A}" srcOrd="0" destOrd="0" presId="urn:microsoft.com/office/officeart/2005/8/layout/orgChart1"/>
    <dgm:cxn modelId="{1FF9F45A-21E7-4CAD-AE6E-9382244557EE}" type="presOf" srcId="{B38C0297-437E-4670-ACAC-5F4367FFAA7E}" destId="{CF84D738-63F2-4A47-965F-2663BD725787}" srcOrd="1" destOrd="0" presId="urn:microsoft.com/office/officeart/2005/8/layout/orgChart1"/>
    <dgm:cxn modelId="{1A40EF58-D7D7-4B61-85AF-A655A0923065}" type="presOf" srcId="{D8F7C9A5-B46D-4E1E-A3F1-53153D787B16}" destId="{2A84C7F3-B560-4310-9B4D-5369C4063DBF}" srcOrd="0" destOrd="0" presId="urn:microsoft.com/office/officeart/2005/8/layout/orgChart1"/>
    <dgm:cxn modelId="{02203FC6-ECD6-424D-B757-F979A796FDB1}" type="presOf" srcId="{56AFAE00-C663-44D4-9BA6-3701D38C5B60}" destId="{C6DB4AC7-FA14-4D67-A882-DECD4636C956}" srcOrd="0" destOrd="0" presId="urn:microsoft.com/office/officeart/2005/8/layout/orgChart1"/>
    <dgm:cxn modelId="{105CFB46-34EE-432D-908B-9651668FF1D6}" type="presOf" srcId="{761BED71-0B15-4943-BD43-3364DC9249FA}" destId="{8D4CD6E2-7F41-43AE-A95E-68AFAA17550E}" srcOrd="0" destOrd="0" presId="urn:microsoft.com/office/officeart/2005/8/layout/orgChart1"/>
    <dgm:cxn modelId="{8B3AF2AB-F53F-4FD7-8B18-E6AD8F54FFB5}" srcId="{B38C0297-437E-4670-ACAC-5F4367FFAA7E}" destId="{569F26DF-A421-4AA7-B263-EC8A30A31920}" srcOrd="1" destOrd="0" parTransId="{D8F7C9A5-B46D-4E1E-A3F1-53153D787B16}" sibTransId="{56B891A6-6EEC-4701-9E87-18CF1F2E83BA}"/>
    <dgm:cxn modelId="{90F51AD4-3B68-4BD0-B35C-A436534486CE}" type="presParOf" srcId="{8D4CD6E2-7F41-43AE-A95E-68AFAA17550E}" destId="{47E79B05-64AA-4825-A15E-8702B95DB305}" srcOrd="0" destOrd="0" presId="urn:microsoft.com/office/officeart/2005/8/layout/orgChart1"/>
    <dgm:cxn modelId="{1BB06CF2-82C8-48CE-A2F7-41E041E0A780}" type="presParOf" srcId="{47E79B05-64AA-4825-A15E-8702B95DB305}" destId="{A49EC3FB-C122-45CA-B1E9-C08972948382}" srcOrd="0" destOrd="0" presId="urn:microsoft.com/office/officeart/2005/8/layout/orgChart1"/>
    <dgm:cxn modelId="{5783A6F5-0A46-4437-8394-E83B69641306}" type="presParOf" srcId="{A49EC3FB-C122-45CA-B1E9-C08972948382}" destId="{3FC3EBB2-08E6-4D18-BE7E-D1A53EE517F6}" srcOrd="0" destOrd="0" presId="urn:microsoft.com/office/officeart/2005/8/layout/orgChart1"/>
    <dgm:cxn modelId="{2AEF9E62-EA7E-4D2C-81D2-68E19A9AD588}" type="presParOf" srcId="{A49EC3FB-C122-45CA-B1E9-C08972948382}" destId="{CF84D738-63F2-4A47-965F-2663BD725787}" srcOrd="1" destOrd="0" presId="urn:microsoft.com/office/officeart/2005/8/layout/orgChart1"/>
    <dgm:cxn modelId="{1691FB9D-F036-41B6-8B93-D529CF906CF8}" type="presParOf" srcId="{47E79B05-64AA-4825-A15E-8702B95DB305}" destId="{175D6A65-EBD1-4FA7-B156-66359DCCDD32}" srcOrd="1" destOrd="0" presId="urn:microsoft.com/office/officeart/2005/8/layout/orgChart1"/>
    <dgm:cxn modelId="{3DBE2ABA-02BE-475B-8219-FAE93B81184A}" type="presParOf" srcId="{175D6A65-EBD1-4FA7-B156-66359DCCDD32}" destId="{AE4CB4D7-4E49-4D05-A98B-56D1288D3D6A}" srcOrd="0" destOrd="0" presId="urn:microsoft.com/office/officeart/2005/8/layout/orgChart1"/>
    <dgm:cxn modelId="{495C1FA5-D274-4EC9-B47D-4C9800F16F6A}" type="presParOf" srcId="{175D6A65-EBD1-4FA7-B156-66359DCCDD32}" destId="{2A7E1064-9E82-4E51-ADC2-4C222EEDF6D6}" srcOrd="1" destOrd="0" presId="urn:microsoft.com/office/officeart/2005/8/layout/orgChart1"/>
    <dgm:cxn modelId="{43537393-0F4C-4B1B-B502-349619A2EE02}" type="presParOf" srcId="{2A7E1064-9E82-4E51-ADC2-4C222EEDF6D6}" destId="{656F2F26-1308-4A60-979C-1F09369CC766}" srcOrd="0" destOrd="0" presId="urn:microsoft.com/office/officeart/2005/8/layout/orgChart1"/>
    <dgm:cxn modelId="{CE20FEC7-6599-4333-AE53-003AA23F4E68}" type="presParOf" srcId="{656F2F26-1308-4A60-979C-1F09369CC766}" destId="{E510FA5E-8176-42C7-9415-98AA217544D0}" srcOrd="0" destOrd="0" presId="urn:microsoft.com/office/officeart/2005/8/layout/orgChart1"/>
    <dgm:cxn modelId="{8AD9A3FD-B665-4AF1-B4E8-DA2FA72A5544}" type="presParOf" srcId="{656F2F26-1308-4A60-979C-1F09369CC766}" destId="{E1E155A9-B3E9-4864-ABCB-74683288C372}" srcOrd="1" destOrd="0" presId="urn:microsoft.com/office/officeart/2005/8/layout/orgChart1"/>
    <dgm:cxn modelId="{CAA3D917-E217-433D-A444-87093E4065DB}" type="presParOf" srcId="{2A7E1064-9E82-4E51-ADC2-4C222EEDF6D6}" destId="{1ADFE715-7667-4523-ADEF-C41BE4F8E163}" srcOrd="1" destOrd="0" presId="urn:microsoft.com/office/officeart/2005/8/layout/orgChart1"/>
    <dgm:cxn modelId="{1AA34675-A8E9-46A9-B924-4CE5C0903FE9}" type="presParOf" srcId="{2A7E1064-9E82-4E51-ADC2-4C222EEDF6D6}" destId="{12C31540-C78F-41C7-BB42-7A042CD50619}" srcOrd="2" destOrd="0" presId="urn:microsoft.com/office/officeart/2005/8/layout/orgChart1"/>
    <dgm:cxn modelId="{ABE01AB2-5D7A-481F-9CC0-77FC5F2A1092}" type="presParOf" srcId="{175D6A65-EBD1-4FA7-B156-66359DCCDD32}" destId="{C3D6E4A4-68B9-4CA7-931B-6AED5D083DCB}" srcOrd="2" destOrd="0" presId="urn:microsoft.com/office/officeart/2005/8/layout/orgChart1"/>
    <dgm:cxn modelId="{3FCE0521-8275-4260-9AC2-A883A924D888}" type="presParOf" srcId="{175D6A65-EBD1-4FA7-B156-66359DCCDD32}" destId="{AFDD931F-178B-46E0-A3E0-4BB4E50AB84F}" srcOrd="3" destOrd="0" presId="urn:microsoft.com/office/officeart/2005/8/layout/orgChart1"/>
    <dgm:cxn modelId="{5D190528-3E9D-4523-A6FC-1FD9FABAB70C}" type="presParOf" srcId="{AFDD931F-178B-46E0-A3E0-4BB4E50AB84F}" destId="{F854B3F5-B253-4CD8-B49E-58EE621665EA}" srcOrd="0" destOrd="0" presId="urn:microsoft.com/office/officeart/2005/8/layout/orgChart1"/>
    <dgm:cxn modelId="{B70BF5A8-46D1-4EED-808C-0260CE1848E3}" type="presParOf" srcId="{F854B3F5-B253-4CD8-B49E-58EE621665EA}" destId="{C52C0236-AAC1-4CBD-B008-EEA54C36E7E4}" srcOrd="0" destOrd="0" presId="urn:microsoft.com/office/officeart/2005/8/layout/orgChart1"/>
    <dgm:cxn modelId="{DD141D3A-869D-4C98-92E6-E21825E4E19C}" type="presParOf" srcId="{F854B3F5-B253-4CD8-B49E-58EE621665EA}" destId="{1FE36645-E6CC-4CEB-A149-417888DA0337}" srcOrd="1" destOrd="0" presId="urn:microsoft.com/office/officeart/2005/8/layout/orgChart1"/>
    <dgm:cxn modelId="{A493820E-3CC9-485F-8E1F-BEB9B0B03971}" type="presParOf" srcId="{AFDD931F-178B-46E0-A3E0-4BB4E50AB84F}" destId="{E7711576-F570-4470-BD7B-CC8929AAF843}" srcOrd="1" destOrd="0" presId="urn:microsoft.com/office/officeart/2005/8/layout/orgChart1"/>
    <dgm:cxn modelId="{703E49D7-EDC9-4C71-BF08-B63102CF3BB5}" type="presParOf" srcId="{AFDD931F-178B-46E0-A3E0-4BB4E50AB84F}" destId="{81370D54-583A-4792-A7A3-0F6752745096}" srcOrd="2" destOrd="0" presId="urn:microsoft.com/office/officeart/2005/8/layout/orgChart1"/>
    <dgm:cxn modelId="{30232741-8211-4418-833B-B23C1F39099B}" type="presParOf" srcId="{47E79B05-64AA-4825-A15E-8702B95DB305}" destId="{2CEE52B7-7810-4291-8E22-8B6D66EFDD6C}" srcOrd="2" destOrd="0" presId="urn:microsoft.com/office/officeart/2005/8/layout/orgChart1"/>
    <dgm:cxn modelId="{EDAA2D8E-4EC0-45B3-B0A8-F0F536A913A5}" type="presParOf" srcId="{2CEE52B7-7810-4291-8E22-8B6D66EFDD6C}" destId="{457163E9-A550-42A6-8B9E-D305EFDD86B9}" srcOrd="0" destOrd="0" presId="urn:microsoft.com/office/officeart/2005/8/layout/orgChart1"/>
    <dgm:cxn modelId="{963AD2A1-F7F6-49A4-886C-551305C044F8}" type="presParOf" srcId="{2CEE52B7-7810-4291-8E22-8B6D66EFDD6C}" destId="{4E8D448A-BA78-42BD-A242-1234927B29E8}" srcOrd="1" destOrd="0" presId="urn:microsoft.com/office/officeart/2005/8/layout/orgChart1"/>
    <dgm:cxn modelId="{8DE9508F-9930-48FE-B4F6-F81B465690AC}" type="presParOf" srcId="{4E8D448A-BA78-42BD-A242-1234927B29E8}" destId="{42204E50-0DBD-46BB-8DA3-49C79E5C5FFC}" srcOrd="0" destOrd="0" presId="urn:microsoft.com/office/officeart/2005/8/layout/orgChart1"/>
    <dgm:cxn modelId="{03679C4F-6936-4D85-A09E-D838EAE90410}" type="presParOf" srcId="{42204E50-0DBD-46BB-8DA3-49C79E5C5FFC}" destId="{C6DB4AC7-FA14-4D67-A882-DECD4636C956}" srcOrd="0" destOrd="0" presId="urn:microsoft.com/office/officeart/2005/8/layout/orgChart1"/>
    <dgm:cxn modelId="{F3ECB875-3182-4802-A44D-CB44BA54C12C}" type="presParOf" srcId="{42204E50-0DBD-46BB-8DA3-49C79E5C5FFC}" destId="{B9583B25-CFDE-4F9A-A02A-2DE1566EDF30}" srcOrd="1" destOrd="0" presId="urn:microsoft.com/office/officeart/2005/8/layout/orgChart1"/>
    <dgm:cxn modelId="{11136CEB-3BC1-4C98-A2C2-C1AA0FBA6022}" type="presParOf" srcId="{4E8D448A-BA78-42BD-A242-1234927B29E8}" destId="{1E4CD3E4-9129-4F69-8FF9-FBDA630D71E1}" srcOrd="1" destOrd="0" presId="urn:microsoft.com/office/officeart/2005/8/layout/orgChart1"/>
    <dgm:cxn modelId="{30FE24A7-D5D5-4B52-8B53-D06B24CF0BC1}" type="presParOf" srcId="{4E8D448A-BA78-42BD-A242-1234927B29E8}" destId="{5D86EF52-AAA1-48D6-A5A7-8AF096CD9F41}" srcOrd="2" destOrd="0" presId="urn:microsoft.com/office/officeart/2005/8/layout/orgChart1"/>
    <dgm:cxn modelId="{8973DE71-399C-4361-959F-61C1616E4AF2}" type="presParOf" srcId="{2CEE52B7-7810-4291-8E22-8B6D66EFDD6C}" destId="{2A84C7F3-B560-4310-9B4D-5369C4063DBF}" srcOrd="2" destOrd="0" presId="urn:microsoft.com/office/officeart/2005/8/layout/orgChart1"/>
    <dgm:cxn modelId="{FAA60D74-46B5-4A9E-849D-28ECB0D21A60}" type="presParOf" srcId="{2CEE52B7-7810-4291-8E22-8B6D66EFDD6C}" destId="{C88D0C64-4EAD-42A9-9D91-355ED891FC87}" srcOrd="3" destOrd="0" presId="urn:microsoft.com/office/officeart/2005/8/layout/orgChart1"/>
    <dgm:cxn modelId="{4DAB04DB-3C12-491C-9E15-4BB35E8EBFCE}" type="presParOf" srcId="{C88D0C64-4EAD-42A9-9D91-355ED891FC87}" destId="{C08E7C3D-28CF-449C-953B-5DB94FAEE46E}" srcOrd="0" destOrd="0" presId="urn:microsoft.com/office/officeart/2005/8/layout/orgChart1"/>
    <dgm:cxn modelId="{059B60CA-C101-4844-8625-7C4C172E0DCC}" type="presParOf" srcId="{C08E7C3D-28CF-449C-953B-5DB94FAEE46E}" destId="{994A7345-7FC4-4C3F-8692-2005F617B695}" srcOrd="0" destOrd="0" presId="urn:microsoft.com/office/officeart/2005/8/layout/orgChart1"/>
    <dgm:cxn modelId="{5CEB8A78-CBAF-4EEE-8E61-1F84D3B66213}" type="presParOf" srcId="{C08E7C3D-28CF-449C-953B-5DB94FAEE46E}" destId="{711CD6BE-FE6E-47C8-9A83-F1A0700C9871}" srcOrd="1" destOrd="0" presId="urn:microsoft.com/office/officeart/2005/8/layout/orgChart1"/>
    <dgm:cxn modelId="{DCB0D540-C104-4582-AA03-A2F224BADFA9}" type="presParOf" srcId="{C88D0C64-4EAD-42A9-9D91-355ED891FC87}" destId="{884B6D07-92FE-4283-9526-45E91ADEB6B8}" srcOrd="1" destOrd="0" presId="urn:microsoft.com/office/officeart/2005/8/layout/orgChart1"/>
    <dgm:cxn modelId="{AD504B4E-CA2A-4029-B8EB-95B8111890C1}" type="presParOf" srcId="{C88D0C64-4EAD-42A9-9D91-355ED891FC87}" destId="{FF283B58-2FFE-422E-A840-3FEFB6E686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92E0F-DC76-41F8-8CE3-F6899D1F9553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7B6BF-43D1-4B2C-AA01-E710702E9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830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A4FDBE-A8D0-4944-BAF7-8D28CC91056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336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5195" y="4650640"/>
            <a:ext cx="7329840" cy="859205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195" y="5566870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A5A0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7ABC3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7ABC3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680310"/>
            <a:ext cx="7787955" cy="3512215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Проект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«</a:t>
            </a:r>
            <a:r>
              <a:rPr lang="ru-RU" b="1" dirty="0">
                <a:solidFill>
                  <a:schemeClr val="tx1"/>
                </a:solidFill>
              </a:rPr>
              <a:t>От портфолио </a:t>
            </a:r>
            <a:r>
              <a:rPr lang="ru-RU" b="1" dirty="0" smtClean="0">
                <a:solidFill>
                  <a:schemeClr val="tx1"/>
                </a:solidFill>
              </a:rPr>
              <a:t>обучающихся </a:t>
            </a:r>
            <a:r>
              <a:rPr lang="ru-RU" b="1" dirty="0">
                <a:solidFill>
                  <a:schemeClr val="tx1"/>
                </a:solidFill>
              </a:rPr>
              <a:t>к эффективному автоматизированному управлению образовательным процессом»: от замысла к </a:t>
            </a:r>
            <a:r>
              <a:rPr lang="ru-RU" b="1" dirty="0" smtClean="0">
                <a:solidFill>
                  <a:schemeClr val="tx1"/>
                </a:solidFill>
              </a:rPr>
              <a:t>реализации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24" y="4286256"/>
            <a:ext cx="7837811" cy="1738729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600"/>
              </a:spcAft>
            </a:pPr>
            <a:r>
              <a:rPr lang="ru-RU" b="1" i="1" dirty="0" err="1">
                <a:latin typeface="Times New Roman"/>
                <a:ea typeface="Times New Roman"/>
                <a:cs typeface="Times New Roman"/>
              </a:rPr>
              <a:t>Жаркова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 Наталья Анатольевна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i="1" dirty="0">
                <a:latin typeface="Times New Roman"/>
                <a:ea typeface="Times New Roman"/>
                <a:cs typeface="Times New Roman"/>
              </a:rPr>
              <a:t>заместитель директора по научно-методической </a:t>
            </a:r>
            <a:r>
              <a:rPr lang="ru-RU" i="1" dirty="0" smtClean="0">
                <a:latin typeface="Times New Roman"/>
                <a:ea typeface="Times New Roman"/>
                <a:cs typeface="Times New Roman"/>
              </a:rPr>
              <a:t>работе МАОУ «Гимназия №76 г.Челябинска»</a:t>
            </a:r>
            <a:endParaRPr lang="ru-RU" i="1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375" y="374901"/>
            <a:ext cx="7779719" cy="1965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работ, выполняемых в рамках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374" y="857232"/>
            <a:ext cx="8093365" cy="5320458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наполнение «Портрета выпускника»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операциональным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содержанием;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«переговорных площадок» по согласованию  позиций семьи и школы в оценивании динамики личностных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определение единых критериев и показателей, обеспечивающих однозначность трактовки и прозрачность процедур при комплексной оценке образовательных достижений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управленческого и методического сопровождения апробации, разработка и публикация материалов;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квалификации педагогов;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организационно-просветительских мероприятий для родителей, обучающихся и сетевых партнеров;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презентация и распространение опыта в сетевом методическом сообществе проекта 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наполнение системного комплекса алгоритмов управления результатами образовательного процесса на основе информационной системы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00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работ, выполняемых в рамках реализации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4374" y="1357298"/>
            <a:ext cx="8093365" cy="442915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задания для разработки автоматизированной информационной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разработка, тестирование и отладка автоматизированной информационной системы пообъектного  сбора данных (выполняется соисполнителем);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наполнение базы данных и апробация системного комплекса алгоритмов управления по результатам образовательного процесса с привлечением представителей сетевых партнеров, родительской общественности, школьного самоуправления в форме педагогической, общественно-педагогической, общественной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40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91130"/>
            <a:ext cx="7533995" cy="427574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Автоматизированная система оценки уровня развития личностных результатов образования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357167"/>
            <a:ext cx="8229600" cy="114300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«Портрет выпускника»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71612"/>
            <a:ext cx="8280920" cy="4554551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выпускника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образ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лужит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основанием для проектирования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политики Гимназии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Служит основанием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определённых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к уровню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профессионализма педагогов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94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642919"/>
            <a:ext cx="8229600" cy="12590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характерологические</a:t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ориентиры личности выпускника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363272" cy="4536504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вободная личность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уманная личность</a:t>
            </a: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Духовная личность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ворческая личность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рактичная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личность. </a:t>
            </a:r>
            <a:endParaRPr lang="ru-RU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Личность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готовая к жизненному,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социальному, профессиональному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гражданскому самоопределению; устойчивая в сложных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социально-экономических обстоятельствах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меняющейся политической реальности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современного российского общества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65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5005489"/>
              </p:ext>
            </p:extLst>
          </p:nvPr>
        </p:nvGraphicFramePr>
        <p:xfrm>
          <a:off x="323528" y="620688"/>
          <a:ext cx="8229600" cy="5462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242" y="188640"/>
            <a:ext cx="2451100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40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Конкурсное событие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Дата</a:t>
            </a:r>
          </a:p>
          <a:p>
            <a:r>
              <a:rPr lang="ru-RU" b="1" dirty="0"/>
              <a:t>Форма:</a:t>
            </a:r>
            <a:r>
              <a:rPr lang="ru-RU" dirty="0"/>
              <a:t> конкурс, фестиваль, олимпиада, соревнования, конференция…</a:t>
            </a:r>
          </a:p>
          <a:p>
            <a:r>
              <a:rPr lang="ru-RU" b="1" dirty="0"/>
              <a:t>Направленность:</a:t>
            </a:r>
            <a:r>
              <a:rPr lang="ru-RU" dirty="0"/>
              <a:t> техническая, естественно-научная, физкультурно-спортивная, художественная, туристско-краеведческая, социально-педагогическая…</a:t>
            </a:r>
          </a:p>
          <a:p>
            <a:r>
              <a:rPr lang="ru-RU" b="1" dirty="0"/>
              <a:t>Вид:</a:t>
            </a:r>
            <a:r>
              <a:rPr lang="ru-RU" dirty="0"/>
              <a:t> предмет, вид спорта…</a:t>
            </a:r>
          </a:p>
          <a:p>
            <a:r>
              <a:rPr lang="ru-RU" b="1" dirty="0"/>
              <a:t>Тема выступления </a:t>
            </a:r>
            <a:r>
              <a:rPr lang="ru-RU" dirty="0"/>
              <a:t>(если есть)</a:t>
            </a:r>
          </a:p>
          <a:p>
            <a:r>
              <a:rPr lang="ru-RU" b="1" dirty="0"/>
              <a:t>Руководитель</a:t>
            </a:r>
          </a:p>
          <a:p>
            <a:r>
              <a:rPr lang="ru-RU" b="1" dirty="0"/>
              <a:t>Уровень:</a:t>
            </a:r>
            <a:r>
              <a:rPr lang="ru-RU" dirty="0"/>
              <a:t> школьный, муниципальный, региональный…</a:t>
            </a:r>
          </a:p>
          <a:p>
            <a:r>
              <a:rPr lang="ru-RU" b="1" dirty="0"/>
              <a:t>Роль:</a:t>
            </a:r>
            <a:r>
              <a:rPr lang="ru-RU" dirty="0"/>
              <a:t> личное участие, руководитель команды, активный участник, участник</a:t>
            </a:r>
          </a:p>
          <a:p>
            <a:r>
              <a:rPr lang="ru-RU" b="1" dirty="0"/>
              <a:t>Результат:</a:t>
            </a:r>
            <a:r>
              <a:rPr lang="ru-RU" dirty="0"/>
              <a:t> победитель, призер, участник, диплом, место</a:t>
            </a:r>
            <a:r>
              <a:rPr lang="ru-RU" dirty="0" smtClean="0"/>
              <a:t>…</a:t>
            </a: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(из «Портрета выпускника»)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25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Неконкурсное событие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47260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Дата</a:t>
            </a:r>
          </a:p>
          <a:p>
            <a:r>
              <a:rPr lang="ru-RU" b="1" dirty="0"/>
              <a:t>Форма:</a:t>
            </a:r>
            <a:r>
              <a:rPr lang="ru-RU" dirty="0"/>
              <a:t> экскурсия, концерт, классный час, гимназические сборы, </a:t>
            </a:r>
            <a:r>
              <a:rPr lang="ru-RU" dirty="0" smtClean="0"/>
              <a:t>учебно-тренировочные сборы, летняя продуктивная профильная практика, </a:t>
            </a:r>
            <a:r>
              <a:rPr lang="ru-RU" dirty="0"/>
              <a:t>гимназический бал…</a:t>
            </a:r>
          </a:p>
          <a:p>
            <a:r>
              <a:rPr lang="ru-RU" b="1" dirty="0"/>
              <a:t>Направленность:</a:t>
            </a:r>
            <a:r>
              <a:rPr lang="ru-RU" dirty="0"/>
              <a:t> техническая, естественно-научная, физкультурно-спортивная, художественная, туристско-краеведческая, социально-педагогическая…</a:t>
            </a:r>
          </a:p>
          <a:p>
            <a:r>
              <a:rPr lang="ru-RU" b="1" dirty="0"/>
              <a:t>Тема выступления </a:t>
            </a:r>
            <a:r>
              <a:rPr lang="ru-RU" dirty="0"/>
              <a:t>(если есть)</a:t>
            </a:r>
          </a:p>
          <a:p>
            <a:r>
              <a:rPr lang="ru-RU" b="1" dirty="0"/>
              <a:t>Руководитель</a:t>
            </a:r>
          </a:p>
          <a:p>
            <a:r>
              <a:rPr lang="ru-RU" b="1" dirty="0"/>
              <a:t>Уровень:</a:t>
            </a:r>
            <a:r>
              <a:rPr lang="ru-RU" dirty="0"/>
              <a:t> школьный, муниципальный, региональный…</a:t>
            </a:r>
          </a:p>
          <a:p>
            <a:r>
              <a:rPr lang="ru-RU" b="1" dirty="0"/>
              <a:t>Роль:</a:t>
            </a:r>
            <a:r>
              <a:rPr lang="ru-RU" dirty="0"/>
              <a:t> личное участие, руководитель команды, активный участник, участник</a:t>
            </a:r>
            <a:r>
              <a:rPr lang="ru-RU" dirty="0" smtClean="0"/>
              <a:t>…</a:t>
            </a:r>
          </a:p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(из «Портрета выпускника»)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2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642919"/>
            <a:ext cx="8229600" cy="1000131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Участие в объединениях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2510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Дни недели</a:t>
            </a:r>
          </a:p>
          <a:p>
            <a:r>
              <a:rPr lang="ru-RU" b="1" dirty="0"/>
              <a:t>Форма:</a:t>
            </a:r>
            <a:r>
              <a:rPr lang="ru-RU" dirty="0"/>
              <a:t> кружок, секция, клуб, студия, факультатив, школа ….</a:t>
            </a:r>
          </a:p>
          <a:p>
            <a:r>
              <a:rPr lang="ru-RU" b="1" dirty="0"/>
              <a:t>Направленность:</a:t>
            </a:r>
            <a:r>
              <a:rPr lang="ru-RU" dirty="0"/>
              <a:t> техническая, естественно-научная, физкультурно-спортивная, художественная, туристско-краеведческая, социально-педагогическая…</a:t>
            </a:r>
          </a:p>
          <a:p>
            <a:r>
              <a:rPr lang="ru-RU" b="1" dirty="0"/>
              <a:t>Вид:</a:t>
            </a:r>
            <a:r>
              <a:rPr lang="ru-RU" dirty="0"/>
              <a:t> предмет, вид спорта…</a:t>
            </a:r>
          </a:p>
          <a:p>
            <a:r>
              <a:rPr lang="ru-RU" b="1" dirty="0"/>
              <a:t>Название организации</a:t>
            </a:r>
            <a:endParaRPr lang="ru-RU" dirty="0"/>
          </a:p>
          <a:p>
            <a:r>
              <a:rPr lang="ru-RU" b="1" dirty="0"/>
              <a:t>Руководитель</a:t>
            </a:r>
          </a:p>
          <a:p>
            <a:r>
              <a:rPr lang="ru-RU" b="1" dirty="0"/>
              <a:t>Результативность: </a:t>
            </a:r>
            <a:r>
              <a:rPr lang="ru-RU" dirty="0"/>
              <a:t>спортивный разряд, класс, уровень, пояс, </a:t>
            </a:r>
            <a:r>
              <a:rPr lang="ru-RU" dirty="0" smtClean="0"/>
              <a:t>звание</a:t>
            </a:r>
          </a:p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(из «Портрета выпускника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09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Задание: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Наполнить «портрета выпускника» </a:t>
            </a:r>
            <a:r>
              <a:rPr lang="ru-RU" dirty="0" err="1" smtClean="0">
                <a:solidFill>
                  <a:schemeClr val="tx1"/>
                </a:solidFill>
              </a:rPr>
              <a:t>операциональным</a:t>
            </a:r>
            <a:r>
              <a:rPr lang="ru-RU" dirty="0" smtClean="0">
                <a:solidFill>
                  <a:schemeClr val="tx1"/>
                </a:solidFill>
              </a:rPr>
              <a:t> содержанием, обеспечивающим взаимосвязь каждого результата с конкретными видами деятельности обучающегося, выступающими в качестве базовых параметров для информационной автоматизированной системы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Воспитание, развитие, обучение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ÐÐ°ÑÑÐ¸Ð½ÐºÐ¸ Ð¿Ð¾ Ð·Ð°Ð¿ÑÐ¾ÑÑ ÑÐºÐ¾Ð»ÑÐ½Ð¸ÑÐ°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7" y="2431159"/>
            <a:ext cx="2160240" cy="324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лилиния 3"/>
          <p:cNvSpPr/>
          <p:nvPr/>
        </p:nvSpPr>
        <p:spPr>
          <a:xfrm>
            <a:off x="2541991" y="2052918"/>
            <a:ext cx="3849844" cy="4123764"/>
          </a:xfrm>
          <a:custGeom>
            <a:avLst/>
            <a:gdLst>
              <a:gd name="connsiteX0" fmla="*/ 237068 w 3849844"/>
              <a:gd name="connsiteY0" fmla="*/ 1174376 h 4123764"/>
              <a:gd name="connsiteX1" fmla="*/ 237068 w 3849844"/>
              <a:gd name="connsiteY1" fmla="*/ 1174376 h 4123764"/>
              <a:gd name="connsiteX2" fmla="*/ 317750 w 3849844"/>
              <a:gd name="connsiteY2" fmla="*/ 1201270 h 4123764"/>
              <a:gd name="connsiteX3" fmla="*/ 577727 w 3849844"/>
              <a:gd name="connsiteY3" fmla="*/ 1201270 h 4123764"/>
              <a:gd name="connsiteX4" fmla="*/ 631515 w 3849844"/>
              <a:gd name="connsiteY4" fmla="*/ 1174376 h 4123764"/>
              <a:gd name="connsiteX5" fmla="*/ 658409 w 3849844"/>
              <a:gd name="connsiteY5" fmla="*/ 1165411 h 4123764"/>
              <a:gd name="connsiteX6" fmla="*/ 757021 w 3849844"/>
              <a:gd name="connsiteY6" fmla="*/ 1084729 h 4123764"/>
              <a:gd name="connsiteX7" fmla="*/ 774950 w 3849844"/>
              <a:gd name="connsiteY7" fmla="*/ 1057835 h 4123764"/>
              <a:gd name="connsiteX8" fmla="*/ 783915 w 3849844"/>
              <a:gd name="connsiteY8" fmla="*/ 1030941 h 4123764"/>
              <a:gd name="connsiteX9" fmla="*/ 801844 w 3849844"/>
              <a:gd name="connsiteY9" fmla="*/ 1013011 h 4123764"/>
              <a:gd name="connsiteX10" fmla="*/ 837703 w 3849844"/>
              <a:gd name="connsiteY10" fmla="*/ 959223 h 4123764"/>
              <a:gd name="connsiteX11" fmla="*/ 855633 w 3849844"/>
              <a:gd name="connsiteY11" fmla="*/ 887506 h 4123764"/>
              <a:gd name="connsiteX12" fmla="*/ 882527 w 3849844"/>
              <a:gd name="connsiteY12" fmla="*/ 779929 h 4123764"/>
              <a:gd name="connsiteX13" fmla="*/ 900456 w 3849844"/>
              <a:gd name="connsiteY13" fmla="*/ 654423 h 4123764"/>
              <a:gd name="connsiteX14" fmla="*/ 909421 w 3849844"/>
              <a:gd name="connsiteY14" fmla="*/ 618564 h 4123764"/>
              <a:gd name="connsiteX15" fmla="*/ 918385 w 3849844"/>
              <a:gd name="connsiteY15" fmla="*/ 573741 h 4123764"/>
              <a:gd name="connsiteX16" fmla="*/ 954244 w 3849844"/>
              <a:gd name="connsiteY16" fmla="*/ 519953 h 4123764"/>
              <a:gd name="connsiteX17" fmla="*/ 981138 w 3849844"/>
              <a:gd name="connsiteY17" fmla="*/ 466164 h 4123764"/>
              <a:gd name="connsiteX18" fmla="*/ 999068 w 3849844"/>
              <a:gd name="connsiteY18" fmla="*/ 448235 h 4123764"/>
              <a:gd name="connsiteX19" fmla="*/ 1070785 w 3849844"/>
              <a:gd name="connsiteY19" fmla="*/ 367553 h 4123764"/>
              <a:gd name="connsiteX20" fmla="*/ 1088715 w 3849844"/>
              <a:gd name="connsiteY20" fmla="*/ 349623 h 4123764"/>
              <a:gd name="connsiteX21" fmla="*/ 1115609 w 3849844"/>
              <a:gd name="connsiteY21" fmla="*/ 322729 h 4123764"/>
              <a:gd name="connsiteX22" fmla="*/ 1151468 w 3849844"/>
              <a:gd name="connsiteY22" fmla="*/ 295835 h 4123764"/>
              <a:gd name="connsiteX23" fmla="*/ 1205256 w 3849844"/>
              <a:gd name="connsiteY23" fmla="*/ 242047 h 4123764"/>
              <a:gd name="connsiteX24" fmla="*/ 1285938 w 3849844"/>
              <a:gd name="connsiteY24" fmla="*/ 197223 h 4123764"/>
              <a:gd name="connsiteX25" fmla="*/ 1303868 w 3849844"/>
              <a:gd name="connsiteY25" fmla="*/ 179294 h 4123764"/>
              <a:gd name="connsiteX26" fmla="*/ 1393515 w 3849844"/>
              <a:gd name="connsiteY26" fmla="*/ 134470 h 4123764"/>
              <a:gd name="connsiteX27" fmla="*/ 1438338 w 3849844"/>
              <a:gd name="connsiteY27" fmla="*/ 107576 h 4123764"/>
              <a:gd name="connsiteX28" fmla="*/ 1492127 w 3849844"/>
              <a:gd name="connsiteY28" fmla="*/ 89647 h 4123764"/>
              <a:gd name="connsiteX29" fmla="*/ 1519021 w 3849844"/>
              <a:gd name="connsiteY29" fmla="*/ 71717 h 4123764"/>
              <a:gd name="connsiteX30" fmla="*/ 1599703 w 3849844"/>
              <a:gd name="connsiteY30" fmla="*/ 44823 h 4123764"/>
              <a:gd name="connsiteX31" fmla="*/ 1734174 w 3849844"/>
              <a:gd name="connsiteY31" fmla="*/ 26894 h 4123764"/>
              <a:gd name="connsiteX32" fmla="*/ 1895538 w 3849844"/>
              <a:gd name="connsiteY32" fmla="*/ 0 h 4123764"/>
              <a:gd name="connsiteX33" fmla="*/ 2146550 w 3849844"/>
              <a:gd name="connsiteY33" fmla="*/ 17929 h 4123764"/>
              <a:gd name="connsiteX34" fmla="*/ 2164480 w 3849844"/>
              <a:gd name="connsiteY34" fmla="*/ 35858 h 4123764"/>
              <a:gd name="connsiteX35" fmla="*/ 2200338 w 3849844"/>
              <a:gd name="connsiteY35" fmla="*/ 44823 h 4123764"/>
              <a:gd name="connsiteX36" fmla="*/ 2227233 w 3849844"/>
              <a:gd name="connsiteY36" fmla="*/ 80682 h 4123764"/>
              <a:gd name="connsiteX37" fmla="*/ 2307915 w 3849844"/>
              <a:gd name="connsiteY37" fmla="*/ 152400 h 4123764"/>
              <a:gd name="connsiteX38" fmla="*/ 2334809 w 3849844"/>
              <a:gd name="connsiteY38" fmla="*/ 197223 h 4123764"/>
              <a:gd name="connsiteX39" fmla="*/ 2379633 w 3849844"/>
              <a:gd name="connsiteY39" fmla="*/ 268941 h 4123764"/>
              <a:gd name="connsiteX40" fmla="*/ 2397562 w 3849844"/>
              <a:gd name="connsiteY40" fmla="*/ 304800 h 4123764"/>
              <a:gd name="connsiteX41" fmla="*/ 2406527 w 3849844"/>
              <a:gd name="connsiteY41" fmla="*/ 340658 h 4123764"/>
              <a:gd name="connsiteX42" fmla="*/ 2424456 w 3849844"/>
              <a:gd name="connsiteY42" fmla="*/ 358588 h 4123764"/>
              <a:gd name="connsiteX43" fmla="*/ 2433421 w 3849844"/>
              <a:gd name="connsiteY43" fmla="*/ 394447 h 4123764"/>
              <a:gd name="connsiteX44" fmla="*/ 2469280 w 3849844"/>
              <a:gd name="connsiteY44" fmla="*/ 457200 h 4123764"/>
              <a:gd name="connsiteX45" fmla="*/ 2505138 w 3849844"/>
              <a:gd name="connsiteY45" fmla="*/ 582706 h 4123764"/>
              <a:gd name="connsiteX46" fmla="*/ 2523068 w 3849844"/>
              <a:gd name="connsiteY46" fmla="*/ 645458 h 4123764"/>
              <a:gd name="connsiteX47" fmla="*/ 2540997 w 3849844"/>
              <a:gd name="connsiteY47" fmla="*/ 690282 h 4123764"/>
              <a:gd name="connsiteX48" fmla="*/ 2558927 w 3849844"/>
              <a:gd name="connsiteY48" fmla="*/ 726141 h 4123764"/>
              <a:gd name="connsiteX49" fmla="*/ 2567891 w 3849844"/>
              <a:gd name="connsiteY49" fmla="*/ 753035 h 4123764"/>
              <a:gd name="connsiteX50" fmla="*/ 2603750 w 3849844"/>
              <a:gd name="connsiteY50" fmla="*/ 806823 h 4123764"/>
              <a:gd name="connsiteX51" fmla="*/ 2639609 w 3849844"/>
              <a:gd name="connsiteY51" fmla="*/ 851647 h 4123764"/>
              <a:gd name="connsiteX52" fmla="*/ 2666503 w 3849844"/>
              <a:gd name="connsiteY52" fmla="*/ 869576 h 4123764"/>
              <a:gd name="connsiteX53" fmla="*/ 2684433 w 3849844"/>
              <a:gd name="connsiteY53" fmla="*/ 896470 h 4123764"/>
              <a:gd name="connsiteX54" fmla="*/ 2765115 w 3849844"/>
              <a:gd name="connsiteY54" fmla="*/ 941294 h 4123764"/>
              <a:gd name="connsiteX55" fmla="*/ 2800974 w 3849844"/>
              <a:gd name="connsiteY55" fmla="*/ 950258 h 4123764"/>
              <a:gd name="connsiteX56" fmla="*/ 2827868 w 3849844"/>
              <a:gd name="connsiteY56" fmla="*/ 977153 h 4123764"/>
              <a:gd name="connsiteX57" fmla="*/ 2872691 w 3849844"/>
              <a:gd name="connsiteY57" fmla="*/ 995082 h 4123764"/>
              <a:gd name="connsiteX58" fmla="*/ 2953374 w 3849844"/>
              <a:gd name="connsiteY58" fmla="*/ 1021976 h 4123764"/>
              <a:gd name="connsiteX59" fmla="*/ 3007162 w 3849844"/>
              <a:gd name="connsiteY59" fmla="*/ 1039906 h 4123764"/>
              <a:gd name="connsiteX60" fmla="*/ 3051985 w 3849844"/>
              <a:gd name="connsiteY60" fmla="*/ 1066800 h 4123764"/>
              <a:gd name="connsiteX61" fmla="*/ 3087844 w 3849844"/>
              <a:gd name="connsiteY61" fmla="*/ 1084729 h 4123764"/>
              <a:gd name="connsiteX62" fmla="*/ 3141633 w 3849844"/>
              <a:gd name="connsiteY62" fmla="*/ 1111623 h 4123764"/>
              <a:gd name="connsiteX63" fmla="*/ 3231280 w 3849844"/>
              <a:gd name="connsiteY63" fmla="*/ 1165411 h 4123764"/>
              <a:gd name="connsiteX64" fmla="*/ 3285068 w 3849844"/>
              <a:gd name="connsiteY64" fmla="*/ 1201270 h 4123764"/>
              <a:gd name="connsiteX65" fmla="*/ 3374715 w 3849844"/>
              <a:gd name="connsiteY65" fmla="*/ 1255058 h 4123764"/>
              <a:gd name="connsiteX66" fmla="*/ 3410574 w 3849844"/>
              <a:gd name="connsiteY66" fmla="*/ 1290917 h 4123764"/>
              <a:gd name="connsiteX67" fmla="*/ 3473327 w 3849844"/>
              <a:gd name="connsiteY67" fmla="*/ 1326776 h 4123764"/>
              <a:gd name="connsiteX68" fmla="*/ 3500221 w 3849844"/>
              <a:gd name="connsiteY68" fmla="*/ 1353670 h 4123764"/>
              <a:gd name="connsiteX69" fmla="*/ 3536080 w 3849844"/>
              <a:gd name="connsiteY69" fmla="*/ 1380564 h 4123764"/>
              <a:gd name="connsiteX70" fmla="*/ 3562974 w 3849844"/>
              <a:gd name="connsiteY70" fmla="*/ 1416423 h 4123764"/>
              <a:gd name="connsiteX71" fmla="*/ 3598833 w 3849844"/>
              <a:gd name="connsiteY71" fmla="*/ 1452282 h 4123764"/>
              <a:gd name="connsiteX72" fmla="*/ 3643656 w 3849844"/>
              <a:gd name="connsiteY72" fmla="*/ 1524000 h 4123764"/>
              <a:gd name="connsiteX73" fmla="*/ 3661585 w 3849844"/>
              <a:gd name="connsiteY73" fmla="*/ 1559858 h 4123764"/>
              <a:gd name="connsiteX74" fmla="*/ 3715374 w 3849844"/>
              <a:gd name="connsiteY74" fmla="*/ 1649506 h 4123764"/>
              <a:gd name="connsiteX75" fmla="*/ 3742268 w 3849844"/>
              <a:gd name="connsiteY75" fmla="*/ 1703294 h 4123764"/>
              <a:gd name="connsiteX76" fmla="*/ 3751233 w 3849844"/>
              <a:gd name="connsiteY76" fmla="*/ 1730188 h 4123764"/>
              <a:gd name="connsiteX77" fmla="*/ 3769162 w 3849844"/>
              <a:gd name="connsiteY77" fmla="*/ 1775011 h 4123764"/>
              <a:gd name="connsiteX78" fmla="*/ 3787091 w 3849844"/>
              <a:gd name="connsiteY78" fmla="*/ 1810870 h 4123764"/>
              <a:gd name="connsiteX79" fmla="*/ 3822950 w 3849844"/>
              <a:gd name="connsiteY79" fmla="*/ 1918447 h 4123764"/>
              <a:gd name="connsiteX80" fmla="*/ 3849844 w 3849844"/>
              <a:gd name="connsiteY80" fmla="*/ 2052917 h 4123764"/>
              <a:gd name="connsiteX81" fmla="*/ 3813985 w 3849844"/>
              <a:gd name="connsiteY81" fmla="*/ 2259106 h 4123764"/>
              <a:gd name="connsiteX82" fmla="*/ 3796056 w 3849844"/>
              <a:gd name="connsiteY82" fmla="*/ 2286000 h 4123764"/>
              <a:gd name="connsiteX83" fmla="*/ 3760197 w 3849844"/>
              <a:gd name="connsiteY83" fmla="*/ 2330823 h 4123764"/>
              <a:gd name="connsiteX84" fmla="*/ 3742268 w 3849844"/>
              <a:gd name="connsiteY84" fmla="*/ 2357717 h 4123764"/>
              <a:gd name="connsiteX85" fmla="*/ 3715374 w 3849844"/>
              <a:gd name="connsiteY85" fmla="*/ 2402541 h 4123764"/>
              <a:gd name="connsiteX86" fmla="*/ 3688480 w 3849844"/>
              <a:gd name="connsiteY86" fmla="*/ 2438400 h 4123764"/>
              <a:gd name="connsiteX87" fmla="*/ 3670550 w 3849844"/>
              <a:gd name="connsiteY87" fmla="*/ 2456329 h 4123764"/>
              <a:gd name="connsiteX88" fmla="*/ 3634691 w 3849844"/>
              <a:gd name="connsiteY88" fmla="*/ 2510117 h 4123764"/>
              <a:gd name="connsiteX89" fmla="*/ 3607797 w 3849844"/>
              <a:gd name="connsiteY89" fmla="*/ 2554941 h 4123764"/>
              <a:gd name="connsiteX90" fmla="*/ 3598833 w 3849844"/>
              <a:gd name="connsiteY90" fmla="*/ 2581835 h 4123764"/>
              <a:gd name="connsiteX91" fmla="*/ 3562974 w 3849844"/>
              <a:gd name="connsiteY91" fmla="*/ 2608729 h 4123764"/>
              <a:gd name="connsiteX92" fmla="*/ 3545044 w 3849844"/>
              <a:gd name="connsiteY92" fmla="*/ 2635623 h 4123764"/>
              <a:gd name="connsiteX93" fmla="*/ 3518150 w 3849844"/>
              <a:gd name="connsiteY93" fmla="*/ 2698376 h 4123764"/>
              <a:gd name="connsiteX94" fmla="*/ 3509185 w 3849844"/>
              <a:gd name="connsiteY94" fmla="*/ 2743200 h 4123764"/>
              <a:gd name="connsiteX95" fmla="*/ 3527115 w 3849844"/>
              <a:gd name="connsiteY95" fmla="*/ 2976282 h 4123764"/>
              <a:gd name="connsiteX96" fmla="*/ 3589868 w 3849844"/>
              <a:gd name="connsiteY96" fmla="*/ 3110753 h 4123764"/>
              <a:gd name="connsiteX97" fmla="*/ 3625727 w 3849844"/>
              <a:gd name="connsiteY97" fmla="*/ 3209364 h 4123764"/>
              <a:gd name="connsiteX98" fmla="*/ 3607797 w 3849844"/>
              <a:gd name="connsiteY98" fmla="*/ 3505200 h 4123764"/>
              <a:gd name="connsiteX99" fmla="*/ 3598833 w 3849844"/>
              <a:gd name="connsiteY99" fmla="*/ 3532094 h 4123764"/>
              <a:gd name="connsiteX100" fmla="*/ 3571938 w 3849844"/>
              <a:gd name="connsiteY100" fmla="*/ 3567953 h 4123764"/>
              <a:gd name="connsiteX101" fmla="*/ 3562974 w 3849844"/>
              <a:gd name="connsiteY101" fmla="*/ 3594847 h 4123764"/>
              <a:gd name="connsiteX102" fmla="*/ 3518150 w 3849844"/>
              <a:gd name="connsiteY102" fmla="*/ 3639670 h 4123764"/>
              <a:gd name="connsiteX103" fmla="*/ 3500221 w 3849844"/>
              <a:gd name="connsiteY103" fmla="*/ 3657600 h 4123764"/>
              <a:gd name="connsiteX104" fmla="*/ 3437468 w 3849844"/>
              <a:gd name="connsiteY104" fmla="*/ 3738282 h 4123764"/>
              <a:gd name="connsiteX105" fmla="*/ 3392644 w 3849844"/>
              <a:gd name="connsiteY105" fmla="*/ 3792070 h 4123764"/>
              <a:gd name="connsiteX106" fmla="*/ 3356785 w 3849844"/>
              <a:gd name="connsiteY106" fmla="*/ 3801035 h 4123764"/>
              <a:gd name="connsiteX107" fmla="*/ 3329891 w 3849844"/>
              <a:gd name="connsiteY107" fmla="*/ 3818964 h 4123764"/>
              <a:gd name="connsiteX108" fmla="*/ 3311962 w 3849844"/>
              <a:gd name="connsiteY108" fmla="*/ 3836894 h 4123764"/>
              <a:gd name="connsiteX109" fmla="*/ 3285068 w 3849844"/>
              <a:gd name="connsiteY109" fmla="*/ 3845858 h 4123764"/>
              <a:gd name="connsiteX110" fmla="*/ 3213350 w 3849844"/>
              <a:gd name="connsiteY110" fmla="*/ 3881717 h 4123764"/>
              <a:gd name="connsiteX111" fmla="*/ 3186456 w 3849844"/>
              <a:gd name="connsiteY111" fmla="*/ 3890682 h 4123764"/>
              <a:gd name="connsiteX112" fmla="*/ 3034056 w 3849844"/>
              <a:gd name="connsiteY112" fmla="*/ 3908611 h 4123764"/>
              <a:gd name="connsiteX113" fmla="*/ 2989233 w 3849844"/>
              <a:gd name="connsiteY113" fmla="*/ 3917576 h 4123764"/>
              <a:gd name="connsiteX114" fmla="*/ 2845797 w 3849844"/>
              <a:gd name="connsiteY114" fmla="*/ 3935506 h 4123764"/>
              <a:gd name="connsiteX115" fmla="*/ 2666503 w 3849844"/>
              <a:gd name="connsiteY115" fmla="*/ 3926541 h 4123764"/>
              <a:gd name="connsiteX116" fmla="*/ 2639609 w 3849844"/>
              <a:gd name="connsiteY116" fmla="*/ 3908611 h 4123764"/>
              <a:gd name="connsiteX117" fmla="*/ 2603750 w 3849844"/>
              <a:gd name="connsiteY117" fmla="*/ 3899647 h 4123764"/>
              <a:gd name="connsiteX118" fmla="*/ 2523068 w 3849844"/>
              <a:gd name="connsiteY118" fmla="*/ 3872753 h 4123764"/>
              <a:gd name="connsiteX119" fmla="*/ 2496174 w 3849844"/>
              <a:gd name="connsiteY119" fmla="*/ 3863788 h 4123764"/>
              <a:gd name="connsiteX120" fmla="*/ 2433421 w 3849844"/>
              <a:gd name="connsiteY120" fmla="*/ 3845858 h 4123764"/>
              <a:gd name="connsiteX121" fmla="*/ 2388597 w 3849844"/>
              <a:gd name="connsiteY121" fmla="*/ 3810000 h 4123764"/>
              <a:gd name="connsiteX122" fmla="*/ 2352738 w 3849844"/>
              <a:gd name="connsiteY122" fmla="*/ 3801035 h 4123764"/>
              <a:gd name="connsiteX123" fmla="*/ 2325844 w 3849844"/>
              <a:gd name="connsiteY123" fmla="*/ 3783106 h 4123764"/>
              <a:gd name="connsiteX124" fmla="*/ 2272056 w 3849844"/>
              <a:gd name="connsiteY124" fmla="*/ 3765176 h 4123764"/>
              <a:gd name="connsiteX125" fmla="*/ 2245162 w 3849844"/>
              <a:gd name="connsiteY125" fmla="*/ 3747247 h 4123764"/>
              <a:gd name="connsiteX126" fmla="*/ 2119656 w 3849844"/>
              <a:gd name="connsiteY126" fmla="*/ 3711388 h 4123764"/>
              <a:gd name="connsiteX127" fmla="*/ 2065868 w 3849844"/>
              <a:gd name="connsiteY127" fmla="*/ 3702423 h 4123764"/>
              <a:gd name="connsiteX128" fmla="*/ 2003115 w 3849844"/>
              <a:gd name="connsiteY128" fmla="*/ 3675529 h 4123764"/>
              <a:gd name="connsiteX129" fmla="*/ 1940362 w 3849844"/>
              <a:gd name="connsiteY129" fmla="*/ 3666564 h 4123764"/>
              <a:gd name="connsiteX130" fmla="*/ 1913468 w 3849844"/>
              <a:gd name="connsiteY130" fmla="*/ 3657600 h 4123764"/>
              <a:gd name="connsiteX131" fmla="*/ 1689350 w 3849844"/>
              <a:gd name="connsiteY131" fmla="*/ 3666564 h 4123764"/>
              <a:gd name="connsiteX132" fmla="*/ 1617633 w 3849844"/>
              <a:gd name="connsiteY132" fmla="*/ 3711388 h 4123764"/>
              <a:gd name="connsiteX133" fmla="*/ 1590738 w 3849844"/>
              <a:gd name="connsiteY133" fmla="*/ 3720353 h 4123764"/>
              <a:gd name="connsiteX134" fmla="*/ 1456268 w 3849844"/>
              <a:gd name="connsiteY134" fmla="*/ 3801035 h 4123764"/>
              <a:gd name="connsiteX135" fmla="*/ 1420409 w 3849844"/>
              <a:gd name="connsiteY135" fmla="*/ 3827929 h 4123764"/>
              <a:gd name="connsiteX136" fmla="*/ 1375585 w 3849844"/>
              <a:gd name="connsiteY136" fmla="*/ 3845858 h 4123764"/>
              <a:gd name="connsiteX137" fmla="*/ 1321797 w 3849844"/>
              <a:gd name="connsiteY137" fmla="*/ 3872753 h 4123764"/>
              <a:gd name="connsiteX138" fmla="*/ 1223185 w 3849844"/>
              <a:gd name="connsiteY138" fmla="*/ 3944470 h 4123764"/>
              <a:gd name="connsiteX139" fmla="*/ 1178362 w 3849844"/>
              <a:gd name="connsiteY139" fmla="*/ 3980329 h 4123764"/>
              <a:gd name="connsiteX140" fmla="*/ 1133538 w 3849844"/>
              <a:gd name="connsiteY140" fmla="*/ 4007223 h 4123764"/>
              <a:gd name="connsiteX141" fmla="*/ 1106644 w 3849844"/>
              <a:gd name="connsiteY141" fmla="*/ 4034117 h 4123764"/>
              <a:gd name="connsiteX142" fmla="*/ 1008033 w 3849844"/>
              <a:gd name="connsiteY142" fmla="*/ 4069976 h 4123764"/>
              <a:gd name="connsiteX143" fmla="*/ 981138 w 3849844"/>
              <a:gd name="connsiteY143" fmla="*/ 4078941 h 4123764"/>
              <a:gd name="connsiteX144" fmla="*/ 945280 w 3849844"/>
              <a:gd name="connsiteY144" fmla="*/ 4087906 h 4123764"/>
              <a:gd name="connsiteX145" fmla="*/ 909421 w 3849844"/>
              <a:gd name="connsiteY145" fmla="*/ 4105835 h 4123764"/>
              <a:gd name="connsiteX146" fmla="*/ 810809 w 3849844"/>
              <a:gd name="connsiteY146" fmla="*/ 4123764 h 4123764"/>
              <a:gd name="connsiteX147" fmla="*/ 559797 w 3849844"/>
              <a:gd name="connsiteY147" fmla="*/ 4114800 h 4123764"/>
              <a:gd name="connsiteX148" fmla="*/ 532903 w 3849844"/>
              <a:gd name="connsiteY148" fmla="*/ 4105835 h 4123764"/>
              <a:gd name="connsiteX149" fmla="*/ 461185 w 3849844"/>
              <a:gd name="connsiteY149" fmla="*/ 4069976 h 4123764"/>
              <a:gd name="connsiteX150" fmla="*/ 416362 w 3849844"/>
              <a:gd name="connsiteY150" fmla="*/ 4052047 h 4123764"/>
              <a:gd name="connsiteX151" fmla="*/ 389468 w 3849844"/>
              <a:gd name="connsiteY151" fmla="*/ 4043082 h 4123764"/>
              <a:gd name="connsiteX152" fmla="*/ 362574 w 3849844"/>
              <a:gd name="connsiteY152" fmla="*/ 4025153 h 4123764"/>
              <a:gd name="connsiteX153" fmla="*/ 317750 w 3849844"/>
              <a:gd name="connsiteY153" fmla="*/ 4007223 h 4123764"/>
              <a:gd name="connsiteX154" fmla="*/ 263962 w 3849844"/>
              <a:gd name="connsiteY154" fmla="*/ 3989294 h 4123764"/>
              <a:gd name="connsiteX155" fmla="*/ 228103 w 3849844"/>
              <a:gd name="connsiteY155" fmla="*/ 3971364 h 4123764"/>
              <a:gd name="connsiteX156" fmla="*/ 174315 w 3849844"/>
              <a:gd name="connsiteY156" fmla="*/ 3917576 h 4123764"/>
              <a:gd name="connsiteX157" fmla="*/ 156385 w 3849844"/>
              <a:gd name="connsiteY157" fmla="*/ 3899647 h 4123764"/>
              <a:gd name="connsiteX158" fmla="*/ 129491 w 3849844"/>
              <a:gd name="connsiteY158" fmla="*/ 3836894 h 4123764"/>
              <a:gd name="connsiteX159" fmla="*/ 84668 w 3849844"/>
              <a:gd name="connsiteY159" fmla="*/ 3765176 h 4123764"/>
              <a:gd name="connsiteX160" fmla="*/ 57774 w 3849844"/>
              <a:gd name="connsiteY160" fmla="*/ 3711388 h 4123764"/>
              <a:gd name="connsiteX161" fmla="*/ 39844 w 3849844"/>
              <a:gd name="connsiteY161" fmla="*/ 3603811 h 4123764"/>
              <a:gd name="connsiteX162" fmla="*/ 21915 w 3849844"/>
              <a:gd name="connsiteY162" fmla="*/ 3567953 h 4123764"/>
              <a:gd name="connsiteX163" fmla="*/ 3985 w 3849844"/>
              <a:gd name="connsiteY163" fmla="*/ 3505200 h 4123764"/>
              <a:gd name="connsiteX164" fmla="*/ 21915 w 3849844"/>
              <a:gd name="connsiteY164" fmla="*/ 3218329 h 4123764"/>
              <a:gd name="connsiteX165" fmla="*/ 39844 w 3849844"/>
              <a:gd name="connsiteY165" fmla="*/ 3182470 h 4123764"/>
              <a:gd name="connsiteX166" fmla="*/ 57774 w 3849844"/>
              <a:gd name="connsiteY166" fmla="*/ 3155576 h 4123764"/>
              <a:gd name="connsiteX167" fmla="*/ 66738 w 3849844"/>
              <a:gd name="connsiteY167" fmla="*/ 3110753 h 4123764"/>
              <a:gd name="connsiteX168" fmla="*/ 93633 w 3849844"/>
              <a:gd name="connsiteY168" fmla="*/ 3092823 h 4123764"/>
              <a:gd name="connsiteX169" fmla="*/ 111562 w 3849844"/>
              <a:gd name="connsiteY169" fmla="*/ 3056964 h 4123764"/>
              <a:gd name="connsiteX170" fmla="*/ 138456 w 3849844"/>
              <a:gd name="connsiteY170" fmla="*/ 3030070 h 4123764"/>
              <a:gd name="connsiteX171" fmla="*/ 174315 w 3849844"/>
              <a:gd name="connsiteY171" fmla="*/ 2976282 h 4123764"/>
              <a:gd name="connsiteX172" fmla="*/ 201209 w 3849844"/>
              <a:gd name="connsiteY172" fmla="*/ 2949388 h 4123764"/>
              <a:gd name="connsiteX173" fmla="*/ 219138 w 3849844"/>
              <a:gd name="connsiteY173" fmla="*/ 2922494 h 4123764"/>
              <a:gd name="connsiteX174" fmla="*/ 246033 w 3849844"/>
              <a:gd name="connsiteY174" fmla="*/ 2904564 h 4123764"/>
              <a:gd name="connsiteX175" fmla="*/ 290856 w 3849844"/>
              <a:gd name="connsiteY175" fmla="*/ 2868706 h 4123764"/>
              <a:gd name="connsiteX176" fmla="*/ 317750 w 3849844"/>
              <a:gd name="connsiteY176" fmla="*/ 2850776 h 4123764"/>
              <a:gd name="connsiteX177" fmla="*/ 380503 w 3849844"/>
              <a:gd name="connsiteY177" fmla="*/ 2788023 h 4123764"/>
              <a:gd name="connsiteX178" fmla="*/ 398433 w 3849844"/>
              <a:gd name="connsiteY178" fmla="*/ 2770094 h 4123764"/>
              <a:gd name="connsiteX179" fmla="*/ 452221 w 3849844"/>
              <a:gd name="connsiteY179" fmla="*/ 2716306 h 4123764"/>
              <a:gd name="connsiteX180" fmla="*/ 479115 w 3849844"/>
              <a:gd name="connsiteY180" fmla="*/ 2689411 h 4123764"/>
              <a:gd name="connsiteX181" fmla="*/ 497044 w 3849844"/>
              <a:gd name="connsiteY181" fmla="*/ 2662517 h 4123764"/>
              <a:gd name="connsiteX182" fmla="*/ 532903 w 3849844"/>
              <a:gd name="connsiteY182" fmla="*/ 2635623 h 4123764"/>
              <a:gd name="connsiteX183" fmla="*/ 577727 w 3849844"/>
              <a:gd name="connsiteY183" fmla="*/ 2590800 h 4123764"/>
              <a:gd name="connsiteX184" fmla="*/ 613585 w 3849844"/>
              <a:gd name="connsiteY184" fmla="*/ 2519082 h 4123764"/>
              <a:gd name="connsiteX185" fmla="*/ 631515 w 3849844"/>
              <a:gd name="connsiteY185" fmla="*/ 2492188 h 4123764"/>
              <a:gd name="connsiteX186" fmla="*/ 649444 w 3849844"/>
              <a:gd name="connsiteY186" fmla="*/ 2438400 h 4123764"/>
              <a:gd name="connsiteX187" fmla="*/ 667374 w 3849844"/>
              <a:gd name="connsiteY187" fmla="*/ 2402541 h 4123764"/>
              <a:gd name="connsiteX188" fmla="*/ 685303 w 3849844"/>
              <a:gd name="connsiteY188" fmla="*/ 2277035 h 4123764"/>
              <a:gd name="connsiteX189" fmla="*/ 694268 w 3849844"/>
              <a:gd name="connsiteY189" fmla="*/ 2214282 h 4123764"/>
              <a:gd name="connsiteX190" fmla="*/ 703233 w 3849844"/>
              <a:gd name="connsiteY190" fmla="*/ 2169458 h 4123764"/>
              <a:gd name="connsiteX191" fmla="*/ 685303 w 3849844"/>
              <a:gd name="connsiteY191" fmla="*/ 1981200 h 4123764"/>
              <a:gd name="connsiteX192" fmla="*/ 658409 w 3849844"/>
              <a:gd name="connsiteY192" fmla="*/ 1918447 h 4123764"/>
              <a:gd name="connsiteX193" fmla="*/ 631515 w 3849844"/>
              <a:gd name="connsiteY193" fmla="*/ 1891553 h 4123764"/>
              <a:gd name="connsiteX194" fmla="*/ 586691 w 3849844"/>
              <a:gd name="connsiteY194" fmla="*/ 1828800 h 4123764"/>
              <a:gd name="connsiteX195" fmla="*/ 559797 w 3849844"/>
              <a:gd name="connsiteY195" fmla="*/ 1810870 h 4123764"/>
              <a:gd name="connsiteX196" fmla="*/ 506009 w 3849844"/>
              <a:gd name="connsiteY196" fmla="*/ 1766047 h 4123764"/>
              <a:gd name="connsiteX197" fmla="*/ 452221 w 3849844"/>
              <a:gd name="connsiteY197" fmla="*/ 1712258 h 4123764"/>
              <a:gd name="connsiteX198" fmla="*/ 434291 w 3849844"/>
              <a:gd name="connsiteY198" fmla="*/ 1694329 h 4123764"/>
              <a:gd name="connsiteX199" fmla="*/ 353609 w 3849844"/>
              <a:gd name="connsiteY199" fmla="*/ 1658470 h 4123764"/>
              <a:gd name="connsiteX200" fmla="*/ 335680 w 3849844"/>
              <a:gd name="connsiteY200" fmla="*/ 1631576 h 4123764"/>
              <a:gd name="connsiteX201" fmla="*/ 308785 w 3849844"/>
              <a:gd name="connsiteY201" fmla="*/ 1613647 h 4123764"/>
              <a:gd name="connsiteX202" fmla="*/ 290856 w 3849844"/>
              <a:gd name="connsiteY202" fmla="*/ 1595717 h 4123764"/>
              <a:gd name="connsiteX203" fmla="*/ 254997 w 3849844"/>
              <a:gd name="connsiteY203" fmla="*/ 1524000 h 4123764"/>
              <a:gd name="connsiteX204" fmla="*/ 246033 w 3849844"/>
              <a:gd name="connsiteY204" fmla="*/ 1344706 h 4123764"/>
              <a:gd name="connsiteX205" fmla="*/ 263962 w 3849844"/>
              <a:gd name="connsiteY205" fmla="*/ 1326776 h 4123764"/>
              <a:gd name="connsiteX206" fmla="*/ 290856 w 3849844"/>
              <a:gd name="connsiteY206" fmla="*/ 1290917 h 4123764"/>
              <a:gd name="connsiteX207" fmla="*/ 335680 w 3849844"/>
              <a:gd name="connsiteY207" fmla="*/ 1237129 h 4123764"/>
              <a:gd name="connsiteX208" fmla="*/ 362574 w 3849844"/>
              <a:gd name="connsiteY208" fmla="*/ 1228164 h 4123764"/>
              <a:gd name="connsiteX209" fmla="*/ 389468 w 3849844"/>
              <a:gd name="connsiteY209" fmla="*/ 1210235 h 4123764"/>
              <a:gd name="connsiteX210" fmla="*/ 407397 w 3849844"/>
              <a:gd name="connsiteY210" fmla="*/ 1201270 h 4123764"/>
              <a:gd name="connsiteX211" fmla="*/ 407397 w 3849844"/>
              <a:gd name="connsiteY211" fmla="*/ 1201270 h 4123764"/>
              <a:gd name="connsiteX0" fmla="*/ 237068 w 3849844"/>
              <a:gd name="connsiteY0" fmla="*/ 1174376 h 4123764"/>
              <a:gd name="connsiteX1" fmla="*/ 317750 w 3849844"/>
              <a:gd name="connsiteY1" fmla="*/ 1201270 h 4123764"/>
              <a:gd name="connsiteX2" fmla="*/ 577727 w 3849844"/>
              <a:gd name="connsiteY2" fmla="*/ 1201270 h 4123764"/>
              <a:gd name="connsiteX3" fmla="*/ 631515 w 3849844"/>
              <a:gd name="connsiteY3" fmla="*/ 1174376 h 4123764"/>
              <a:gd name="connsiteX4" fmla="*/ 658409 w 3849844"/>
              <a:gd name="connsiteY4" fmla="*/ 1165411 h 4123764"/>
              <a:gd name="connsiteX5" fmla="*/ 757021 w 3849844"/>
              <a:gd name="connsiteY5" fmla="*/ 1084729 h 4123764"/>
              <a:gd name="connsiteX6" fmla="*/ 774950 w 3849844"/>
              <a:gd name="connsiteY6" fmla="*/ 1057835 h 4123764"/>
              <a:gd name="connsiteX7" fmla="*/ 783915 w 3849844"/>
              <a:gd name="connsiteY7" fmla="*/ 1030941 h 4123764"/>
              <a:gd name="connsiteX8" fmla="*/ 801844 w 3849844"/>
              <a:gd name="connsiteY8" fmla="*/ 1013011 h 4123764"/>
              <a:gd name="connsiteX9" fmla="*/ 837703 w 3849844"/>
              <a:gd name="connsiteY9" fmla="*/ 959223 h 4123764"/>
              <a:gd name="connsiteX10" fmla="*/ 855633 w 3849844"/>
              <a:gd name="connsiteY10" fmla="*/ 887506 h 4123764"/>
              <a:gd name="connsiteX11" fmla="*/ 882527 w 3849844"/>
              <a:gd name="connsiteY11" fmla="*/ 779929 h 4123764"/>
              <a:gd name="connsiteX12" fmla="*/ 900456 w 3849844"/>
              <a:gd name="connsiteY12" fmla="*/ 654423 h 4123764"/>
              <a:gd name="connsiteX13" fmla="*/ 909421 w 3849844"/>
              <a:gd name="connsiteY13" fmla="*/ 618564 h 4123764"/>
              <a:gd name="connsiteX14" fmla="*/ 918385 w 3849844"/>
              <a:gd name="connsiteY14" fmla="*/ 573741 h 4123764"/>
              <a:gd name="connsiteX15" fmla="*/ 954244 w 3849844"/>
              <a:gd name="connsiteY15" fmla="*/ 519953 h 4123764"/>
              <a:gd name="connsiteX16" fmla="*/ 981138 w 3849844"/>
              <a:gd name="connsiteY16" fmla="*/ 466164 h 4123764"/>
              <a:gd name="connsiteX17" fmla="*/ 999068 w 3849844"/>
              <a:gd name="connsiteY17" fmla="*/ 448235 h 4123764"/>
              <a:gd name="connsiteX18" fmla="*/ 1070785 w 3849844"/>
              <a:gd name="connsiteY18" fmla="*/ 367553 h 4123764"/>
              <a:gd name="connsiteX19" fmla="*/ 1088715 w 3849844"/>
              <a:gd name="connsiteY19" fmla="*/ 349623 h 4123764"/>
              <a:gd name="connsiteX20" fmla="*/ 1115609 w 3849844"/>
              <a:gd name="connsiteY20" fmla="*/ 322729 h 4123764"/>
              <a:gd name="connsiteX21" fmla="*/ 1151468 w 3849844"/>
              <a:gd name="connsiteY21" fmla="*/ 295835 h 4123764"/>
              <a:gd name="connsiteX22" fmla="*/ 1205256 w 3849844"/>
              <a:gd name="connsiteY22" fmla="*/ 242047 h 4123764"/>
              <a:gd name="connsiteX23" fmla="*/ 1285938 w 3849844"/>
              <a:gd name="connsiteY23" fmla="*/ 197223 h 4123764"/>
              <a:gd name="connsiteX24" fmla="*/ 1303868 w 3849844"/>
              <a:gd name="connsiteY24" fmla="*/ 179294 h 4123764"/>
              <a:gd name="connsiteX25" fmla="*/ 1393515 w 3849844"/>
              <a:gd name="connsiteY25" fmla="*/ 134470 h 4123764"/>
              <a:gd name="connsiteX26" fmla="*/ 1438338 w 3849844"/>
              <a:gd name="connsiteY26" fmla="*/ 107576 h 4123764"/>
              <a:gd name="connsiteX27" fmla="*/ 1492127 w 3849844"/>
              <a:gd name="connsiteY27" fmla="*/ 89647 h 4123764"/>
              <a:gd name="connsiteX28" fmla="*/ 1519021 w 3849844"/>
              <a:gd name="connsiteY28" fmla="*/ 71717 h 4123764"/>
              <a:gd name="connsiteX29" fmla="*/ 1599703 w 3849844"/>
              <a:gd name="connsiteY29" fmla="*/ 44823 h 4123764"/>
              <a:gd name="connsiteX30" fmla="*/ 1734174 w 3849844"/>
              <a:gd name="connsiteY30" fmla="*/ 26894 h 4123764"/>
              <a:gd name="connsiteX31" fmla="*/ 1895538 w 3849844"/>
              <a:gd name="connsiteY31" fmla="*/ 0 h 4123764"/>
              <a:gd name="connsiteX32" fmla="*/ 2146550 w 3849844"/>
              <a:gd name="connsiteY32" fmla="*/ 17929 h 4123764"/>
              <a:gd name="connsiteX33" fmla="*/ 2164480 w 3849844"/>
              <a:gd name="connsiteY33" fmla="*/ 35858 h 4123764"/>
              <a:gd name="connsiteX34" fmla="*/ 2200338 w 3849844"/>
              <a:gd name="connsiteY34" fmla="*/ 44823 h 4123764"/>
              <a:gd name="connsiteX35" fmla="*/ 2227233 w 3849844"/>
              <a:gd name="connsiteY35" fmla="*/ 80682 h 4123764"/>
              <a:gd name="connsiteX36" fmla="*/ 2307915 w 3849844"/>
              <a:gd name="connsiteY36" fmla="*/ 152400 h 4123764"/>
              <a:gd name="connsiteX37" fmla="*/ 2334809 w 3849844"/>
              <a:gd name="connsiteY37" fmla="*/ 197223 h 4123764"/>
              <a:gd name="connsiteX38" fmla="*/ 2379633 w 3849844"/>
              <a:gd name="connsiteY38" fmla="*/ 268941 h 4123764"/>
              <a:gd name="connsiteX39" fmla="*/ 2397562 w 3849844"/>
              <a:gd name="connsiteY39" fmla="*/ 304800 h 4123764"/>
              <a:gd name="connsiteX40" fmla="*/ 2406527 w 3849844"/>
              <a:gd name="connsiteY40" fmla="*/ 340658 h 4123764"/>
              <a:gd name="connsiteX41" fmla="*/ 2424456 w 3849844"/>
              <a:gd name="connsiteY41" fmla="*/ 358588 h 4123764"/>
              <a:gd name="connsiteX42" fmla="*/ 2433421 w 3849844"/>
              <a:gd name="connsiteY42" fmla="*/ 394447 h 4123764"/>
              <a:gd name="connsiteX43" fmla="*/ 2469280 w 3849844"/>
              <a:gd name="connsiteY43" fmla="*/ 457200 h 4123764"/>
              <a:gd name="connsiteX44" fmla="*/ 2505138 w 3849844"/>
              <a:gd name="connsiteY44" fmla="*/ 582706 h 4123764"/>
              <a:gd name="connsiteX45" fmla="*/ 2523068 w 3849844"/>
              <a:gd name="connsiteY45" fmla="*/ 645458 h 4123764"/>
              <a:gd name="connsiteX46" fmla="*/ 2540997 w 3849844"/>
              <a:gd name="connsiteY46" fmla="*/ 690282 h 4123764"/>
              <a:gd name="connsiteX47" fmla="*/ 2558927 w 3849844"/>
              <a:gd name="connsiteY47" fmla="*/ 726141 h 4123764"/>
              <a:gd name="connsiteX48" fmla="*/ 2567891 w 3849844"/>
              <a:gd name="connsiteY48" fmla="*/ 753035 h 4123764"/>
              <a:gd name="connsiteX49" fmla="*/ 2603750 w 3849844"/>
              <a:gd name="connsiteY49" fmla="*/ 806823 h 4123764"/>
              <a:gd name="connsiteX50" fmla="*/ 2639609 w 3849844"/>
              <a:gd name="connsiteY50" fmla="*/ 851647 h 4123764"/>
              <a:gd name="connsiteX51" fmla="*/ 2666503 w 3849844"/>
              <a:gd name="connsiteY51" fmla="*/ 869576 h 4123764"/>
              <a:gd name="connsiteX52" fmla="*/ 2684433 w 3849844"/>
              <a:gd name="connsiteY52" fmla="*/ 896470 h 4123764"/>
              <a:gd name="connsiteX53" fmla="*/ 2765115 w 3849844"/>
              <a:gd name="connsiteY53" fmla="*/ 941294 h 4123764"/>
              <a:gd name="connsiteX54" fmla="*/ 2800974 w 3849844"/>
              <a:gd name="connsiteY54" fmla="*/ 950258 h 4123764"/>
              <a:gd name="connsiteX55" fmla="*/ 2827868 w 3849844"/>
              <a:gd name="connsiteY55" fmla="*/ 977153 h 4123764"/>
              <a:gd name="connsiteX56" fmla="*/ 2872691 w 3849844"/>
              <a:gd name="connsiteY56" fmla="*/ 995082 h 4123764"/>
              <a:gd name="connsiteX57" fmla="*/ 2953374 w 3849844"/>
              <a:gd name="connsiteY57" fmla="*/ 1021976 h 4123764"/>
              <a:gd name="connsiteX58" fmla="*/ 3007162 w 3849844"/>
              <a:gd name="connsiteY58" fmla="*/ 1039906 h 4123764"/>
              <a:gd name="connsiteX59" fmla="*/ 3051985 w 3849844"/>
              <a:gd name="connsiteY59" fmla="*/ 1066800 h 4123764"/>
              <a:gd name="connsiteX60" fmla="*/ 3087844 w 3849844"/>
              <a:gd name="connsiteY60" fmla="*/ 1084729 h 4123764"/>
              <a:gd name="connsiteX61" fmla="*/ 3141633 w 3849844"/>
              <a:gd name="connsiteY61" fmla="*/ 1111623 h 4123764"/>
              <a:gd name="connsiteX62" fmla="*/ 3231280 w 3849844"/>
              <a:gd name="connsiteY62" fmla="*/ 1165411 h 4123764"/>
              <a:gd name="connsiteX63" fmla="*/ 3285068 w 3849844"/>
              <a:gd name="connsiteY63" fmla="*/ 1201270 h 4123764"/>
              <a:gd name="connsiteX64" fmla="*/ 3374715 w 3849844"/>
              <a:gd name="connsiteY64" fmla="*/ 1255058 h 4123764"/>
              <a:gd name="connsiteX65" fmla="*/ 3410574 w 3849844"/>
              <a:gd name="connsiteY65" fmla="*/ 1290917 h 4123764"/>
              <a:gd name="connsiteX66" fmla="*/ 3473327 w 3849844"/>
              <a:gd name="connsiteY66" fmla="*/ 1326776 h 4123764"/>
              <a:gd name="connsiteX67" fmla="*/ 3500221 w 3849844"/>
              <a:gd name="connsiteY67" fmla="*/ 1353670 h 4123764"/>
              <a:gd name="connsiteX68" fmla="*/ 3536080 w 3849844"/>
              <a:gd name="connsiteY68" fmla="*/ 1380564 h 4123764"/>
              <a:gd name="connsiteX69" fmla="*/ 3562974 w 3849844"/>
              <a:gd name="connsiteY69" fmla="*/ 1416423 h 4123764"/>
              <a:gd name="connsiteX70" fmla="*/ 3598833 w 3849844"/>
              <a:gd name="connsiteY70" fmla="*/ 1452282 h 4123764"/>
              <a:gd name="connsiteX71" fmla="*/ 3643656 w 3849844"/>
              <a:gd name="connsiteY71" fmla="*/ 1524000 h 4123764"/>
              <a:gd name="connsiteX72" fmla="*/ 3661585 w 3849844"/>
              <a:gd name="connsiteY72" fmla="*/ 1559858 h 4123764"/>
              <a:gd name="connsiteX73" fmla="*/ 3715374 w 3849844"/>
              <a:gd name="connsiteY73" fmla="*/ 1649506 h 4123764"/>
              <a:gd name="connsiteX74" fmla="*/ 3742268 w 3849844"/>
              <a:gd name="connsiteY74" fmla="*/ 1703294 h 4123764"/>
              <a:gd name="connsiteX75" fmla="*/ 3751233 w 3849844"/>
              <a:gd name="connsiteY75" fmla="*/ 1730188 h 4123764"/>
              <a:gd name="connsiteX76" fmla="*/ 3769162 w 3849844"/>
              <a:gd name="connsiteY76" fmla="*/ 1775011 h 4123764"/>
              <a:gd name="connsiteX77" fmla="*/ 3787091 w 3849844"/>
              <a:gd name="connsiteY77" fmla="*/ 1810870 h 4123764"/>
              <a:gd name="connsiteX78" fmla="*/ 3822950 w 3849844"/>
              <a:gd name="connsiteY78" fmla="*/ 1918447 h 4123764"/>
              <a:gd name="connsiteX79" fmla="*/ 3849844 w 3849844"/>
              <a:gd name="connsiteY79" fmla="*/ 2052917 h 4123764"/>
              <a:gd name="connsiteX80" fmla="*/ 3813985 w 3849844"/>
              <a:gd name="connsiteY80" fmla="*/ 2259106 h 4123764"/>
              <a:gd name="connsiteX81" fmla="*/ 3796056 w 3849844"/>
              <a:gd name="connsiteY81" fmla="*/ 2286000 h 4123764"/>
              <a:gd name="connsiteX82" fmla="*/ 3760197 w 3849844"/>
              <a:gd name="connsiteY82" fmla="*/ 2330823 h 4123764"/>
              <a:gd name="connsiteX83" fmla="*/ 3742268 w 3849844"/>
              <a:gd name="connsiteY83" fmla="*/ 2357717 h 4123764"/>
              <a:gd name="connsiteX84" fmla="*/ 3715374 w 3849844"/>
              <a:gd name="connsiteY84" fmla="*/ 2402541 h 4123764"/>
              <a:gd name="connsiteX85" fmla="*/ 3688480 w 3849844"/>
              <a:gd name="connsiteY85" fmla="*/ 2438400 h 4123764"/>
              <a:gd name="connsiteX86" fmla="*/ 3670550 w 3849844"/>
              <a:gd name="connsiteY86" fmla="*/ 2456329 h 4123764"/>
              <a:gd name="connsiteX87" fmla="*/ 3634691 w 3849844"/>
              <a:gd name="connsiteY87" fmla="*/ 2510117 h 4123764"/>
              <a:gd name="connsiteX88" fmla="*/ 3607797 w 3849844"/>
              <a:gd name="connsiteY88" fmla="*/ 2554941 h 4123764"/>
              <a:gd name="connsiteX89" fmla="*/ 3598833 w 3849844"/>
              <a:gd name="connsiteY89" fmla="*/ 2581835 h 4123764"/>
              <a:gd name="connsiteX90" fmla="*/ 3562974 w 3849844"/>
              <a:gd name="connsiteY90" fmla="*/ 2608729 h 4123764"/>
              <a:gd name="connsiteX91" fmla="*/ 3545044 w 3849844"/>
              <a:gd name="connsiteY91" fmla="*/ 2635623 h 4123764"/>
              <a:gd name="connsiteX92" fmla="*/ 3518150 w 3849844"/>
              <a:gd name="connsiteY92" fmla="*/ 2698376 h 4123764"/>
              <a:gd name="connsiteX93" fmla="*/ 3509185 w 3849844"/>
              <a:gd name="connsiteY93" fmla="*/ 2743200 h 4123764"/>
              <a:gd name="connsiteX94" fmla="*/ 3527115 w 3849844"/>
              <a:gd name="connsiteY94" fmla="*/ 2976282 h 4123764"/>
              <a:gd name="connsiteX95" fmla="*/ 3589868 w 3849844"/>
              <a:gd name="connsiteY95" fmla="*/ 3110753 h 4123764"/>
              <a:gd name="connsiteX96" fmla="*/ 3625727 w 3849844"/>
              <a:gd name="connsiteY96" fmla="*/ 3209364 h 4123764"/>
              <a:gd name="connsiteX97" fmla="*/ 3607797 w 3849844"/>
              <a:gd name="connsiteY97" fmla="*/ 3505200 h 4123764"/>
              <a:gd name="connsiteX98" fmla="*/ 3598833 w 3849844"/>
              <a:gd name="connsiteY98" fmla="*/ 3532094 h 4123764"/>
              <a:gd name="connsiteX99" fmla="*/ 3571938 w 3849844"/>
              <a:gd name="connsiteY99" fmla="*/ 3567953 h 4123764"/>
              <a:gd name="connsiteX100" fmla="*/ 3562974 w 3849844"/>
              <a:gd name="connsiteY100" fmla="*/ 3594847 h 4123764"/>
              <a:gd name="connsiteX101" fmla="*/ 3518150 w 3849844"/>
              <a:gd name="connsiteY101" fmla="*/ 3639670 h 4123764"/>
              <a:gd name="connsiteX102" fmla="*/ 3500221 w 3849844"/>
              <a:gd name="connsiteY102" fmla="*/ 3657600 h 4123764"/>
              <a:gd name="connsiteX103" fmla="*/ 3437468 w 3849844"/>
              <a:gd name="connsiteY103" fmla="*/ 3738282 h 4123764"/>
              <a:gd name="connsiteX104" fmla="*/ 3392644 w 3849844"/>
              <a:gd name="connsiteY104" fmla="*/ 3792070 h 4123764"/>
              <a:gd name="connsiteX105" fmla="*/ 3356785 w 3849844"/>
              <a:gd name="connsiteY105" fmla="*/ 3801035 h 4123764"/>
              <a:gd name="connsiteX106" fmla="*/ 3329891 w 3849844"/>
              <a:gd name="connsiteY106" fmla="*/ 3818964 h 4123764"/>
              <a:gd name="connsiteX107" fmla="*/ 3311962 w 3849844"/>
              <a:gd name="connsiteY107" fmla="*/ 3836894 h 4123764"/>
              <a:gd name="connsiteX108" fmla="*/ 3285068 w 3849844"/>
              <a:gd name="connsiteY108" fmla="*/ 3845858 h 4123764"/>
              <a:gd name="connsiteX109" fmla="*/ 3213350 w 3849844"/>
              <a:gd name="connsiteY109" fmla="*/ 3881717 h 4123764"/>
              <a:gd name="connsiteX110" fmla="*/ 3186456 w 3849844"/>
              <a:gd name="connsiteY110" fmla="*/ 3890682 h 4123764"/>
              <a:gd name="connsiteX111" fmla="*/ 3034056 w 3849844"/>
              <a:gd name="connsiteY111" fmla="*/ 3908611 h 4123764"/>
              <a:gd name="connsiteX112" fmla="*/ 2989233 w 3849844"/>
              <a:gd name="connsiteY112" fmla="*/ 3917576 h 4123764"/>
              <a:gd name="connsiteX113" fmla="*/ 2845797 w 3849844"/>
              <a:gd name="connsiteY113" fmla="*/ 3935506 h 4123764"/>
              <a:gd name="connsiteX114" fmla="*/ 2666503 w 3849844"/>
              <a:gd name="connsiteY114" fmla="*/ 3926541 h 4123764"/>
              <a:gd name="connsiteX115" fmla="*/ 2639609 w 3849844"/>
              <a:gd name="connsiteY115" fmla="*/ 3908611 h 4123764"/>
              <a:gd name="connsiteX116" fmla="*/ 2603750 w 3849844"/>
              <a:gd name="connsiteY116" fmla="*/ 3899647 h 4123764"/>
              <a:gd name="connsiteX117" fmla="*/ 2523068 w 3849844"/>
              <a:gd name="connsiteY117" fmla="*/ 3872753 h 4123764"/>
              <a:gd name="connsiteX118" fmla="*/ 2496174 w 3849844"/>
              <a:gd name="connsiteY118" fmla="*/ 3863788 h 4123764"/>
              <a:gd name="connsiteX119" fmla="*/ 2433421 w 3849844"/>
              <a:gd name="connsiteY119" fmla="*/ 3845858 h 4123764"/>
              <a:gd name="connsiteX120" fmla="*/ 2388597 w 3849844"/>
              <a:gd name="connsiteY120" fmla="*/ 3810000 h 4123764"/>
              <a:gd name="connsiteX121" fmla="*/ 2352738 w 3849844"/>
              <a:gd name="connsiteY121" fmla="*/ 3801035 h 4123764"/>
              <a:gd name="connsiteX122" fmla="*/ 2325844 w 3849844"/>
              <a:gd name="connsiteY122" fmla="*/ 3783106 h 4123764"/>
              <a:gd name="connsiteX123" fmla="*/ 2272056 w 3849844"/>
              <a:gd name="connsiteY123" fmla="*/ 3765176 h 4123764"/>
              <a:gd name="connsiteX124" fmla="*/ 2245162 w 3849844"/>
              <a:gd name="connsiteY124" fmla="*/ 3747247 h 4123764"/>
              <a:gd name="connsiteX125" fmla="*/ 2119656 w 3849844"/>
              <a:gd name="connsiteY125" fmla="*/ 3711388 h 4123764"/>
              <a:gd name="connsiteX126" fmla="*/ 2065868 w 3849844"/>
              <a:gd name="connsiteY126" fmla="*/ 3702423 h 4123764"/>
              <a:gd name="connsiteX127" fmla="*/ 2003115 w 3849844"/>
              <a:gd name="connsiteY127" fmla="*/ 3675529 h 4123764"/>
              <a:gd name="connsiteX128" fmla="*/ 1940362 w 3849844"/>
              <a:gd name="connsiteY128" fmla="*/ 3666564 h 4123764"/>
              <a:gd name="connsiteX129" fmla="*/ 1913468 w 3849844"/>
              <a:gd name="connsiteY129" fmla="*/ 3657600 h 4123764"/>
              <a:gd name="connsiteX130" fmla="*/ 1689350 w 3849844"/>
              <a:gd name="connsiteY130" fmla="*/ 3666564 h 4123764"/>
              <a:gd name="connsiteX131" fmla="*/ 1617633 w 3849844"/>
              <a:gd name="connsiteY131" fmla="*/ 3711388 h 4123764"/>
              <a:gd name="connsiteX132" fmla="*/ 1590738 w 3849844"/>
              <a:gd name="connsiteY132" fmla="*/ 3720353 h 4123764"/>
              <a:gd name="connsiteX133" fmla="*/ 1456268 w 3849844"/>
              <a:gd name="connsiteY133" fmla="*/ 3801035 h 4123764"/>
              <a:gd name="connsiteX134" fmla="*/ 1420409 w 3849844"/>
              <a:gd name="connsiteY134" fmla="*/ 3827929 h 4123764"/>
              <a:gd name="connsiteX135" fmla="*/ 1375585 w 3849844"/>
              <a:gd name="connsiteY135" fmla="*/ 3845858 h 4123764"/>
              <a:gd name="connsiteX136" fmla="*/ 1321797 w 3849844"/>
              <a:gd name="connsiteY136" fmla="*/ 3872753 h 4123764"/>
              <a:gd name="connsiteX137" fmla="*/ 1223185 w 3849844"/>
              <a:gd name="connsiteY137" fmla="*/ 3944470 h 4123764"/>
              <a:gd name="connsiteX138" fmla="*/ 1178362 w 3849844"/>
              <a:gd name="connsiteY138" fmla="*/ 3980329 h 4123764"/>
              <a:gd name="connsiteX139" fmla="*/ 1133538 w 3849844"/>
              <a:gd name="connsiteY139" fmla="*/ 4007223 h 4123764"/>
              <a:gd name="connsiteX140" fmla="*/ 1106644 w 3849844"/>
              <a:gd name="connsiteY140" fmla="*/ 4034117 h 4123764"/>
              <a:gd name="connsiteX141" fmla="*/ 1008033 w 3849844"/>
              <a:gd name="connsiteY141" fmla="*/ 4069976 h 4123764"/>
              <a:gd name="connsiteX142" fmla="*/ 981138 w 3849844"/>
              <a:gd name="connsiteY142" fmla="*/ 4078941 h 4123764"/>
              <a:gd name="connsiteX143" fmla="*/ 945280 w 3849844"/>
              <a:gd name="connsiteY143" fmla="*/ 4087906 h 4123764"/>
              <a:gd name="connsiteX144" fmla="*/ 909421 w 3849844"/>
              <a:gd name="connsiteY144" fmla="*/ 4105835 h 4123764"/>
              <a:gd name="connsiteX145" fmla="*/ 810809 w 3849844"/>
              <a:gd name="connsiteY145" fmla="*/ 4123764 h 4123764"/>
              <a:gd name="connsiteX146" fmla="*/ 559797 w 3849844"/>
              <a:gd name="connsiteY146" fmla="*/ 4114800 h 4123764"/>
              <a:gd name="connsiteX147" fmla="*/ 532903 w 3849844"/>
              <a:gd name="connsiteY147" fmla="*/ 4105835 h 4123764"/>
              <a:gd name="connsiteX148" fmla="*/ 461185 w 3849844"/>
              <a:gd name="connsiteY148" fmla="*/ 4069976 h 4123764"/>
              <a:gd name="connsiteX149" fmla="*/ 416362 w 3849844"/>
              <a:gd name="connsiteY149" fmla="*/ 4052047 h 4123764"/>
              <a:gd name="connsiteX150" fmla="*/ 389468 w 3849844"/>
              <a:gd name="connsiteY150" fmla="*/ 4043082 h 4123764"/>
              <a:gd name="connsiteX151" fmla="*/ 362574 w 3849844"/>
              <a:gd name="connsiteY151" fmla="*/ 4025153 h 4123764"/>
              <a:gd name="connsiteX152" fmla="*/ 317750 w 3849844"/>
              <a:gd name="connsiteY152" fmla="*/ 4007223 h 4123764"/>
              <a:gd name="connsiteX153" fmla="*/ 263962 w 3849844"/>
              <a:gd name="connsiteY153" fmla="*/ 3989294 h 4123764"/>
              <a:gd name="connsiteX154" fmla="*/ 228103 w 3849844"/>
              <a:gd name="connsiteY154" fmla="*/ 3971364 h 4123764"/>
              <a:gd name="connsiteX155" fmla="*/ 174315 w 3849844"/>
              <a:gd name="connsiteY155" fmla="*/ 3917576 h 4123764"/>
              <a:gd name="connsiteX156" fmla="*/ 156385 w 3849844"/>
              <a:gd name="connsiteY156" fmla="*/ 3899647 h 4123764"/>
              <a:gd name="connsiteX157" fmla="*/ 129491 w 3849844"/>
              <a:gd name="connsiteY157" fmla="*/ 3836894 h 4123764"/>
              <a:gd name="connsiteX158" fmla="*/ 84668 w 3849844"/>
              <a:gd name="connsiteY158" fmla="*/ 3765176 h 4123764"/>
              <a:gd name="connsiteX159" fmla="*/ 57774 w 3849844"/>
              <a:gd name="connsiteY159" fmla="*/ 3711388 h 4123764"/>
              <a:gd name="connsiteX160" fmla="*/ 39844 w 3849844"/>
              <a:gd name="connsiteY160" fmla="*/ 3603811 h 4123764"/>
              <a:gd name="connsiteX161" fmla="*/ 21915 w 3849844"/>
              <a:gd name="connsiteY161" fmla="*/ 3567953 h 4123764"/>
              <a:gd name="connsiteX162" fmla="*/ 3985 w 3849844"/>
              <a:gd name="connsiteY162" fmla="*/ 3505200 h 4123764"/>
              <a:gd name="connsiteX163" fmla="*/ 21915 w 3849844"/>
              <a:gd name="connsiteY163" fmla="*/ 3218329 h 4123764"/>
              <a:gd name="connsiteX164" fmla="*/ 39844 w 3849844"/>
              <a:gd name="connsiteY164" fmla="*/ 3182470 h 4123764"/>
              <a:gd name="connsiteX165" fmla="*/ 57774 w 3849844"/>
              <a:gd name="connsiteY165" fmla="*/ 3155576 h 4123764"/>
              <a:gd name="connsiteX166" fmla="*/ 66738 w 3849844"/>
              <a:gd name="connsiteY166" fmla="*/ 3110753 h 4123764"/>
              <a:gd name="connsiteX167" fmla="*/ 93633 w 3849844"/>
              <a:gd name="connsiteY167" fmla="*/ 3092823 h 4123764"/>
              <a:gd name="connsiteX168" fmla="*/ 111562 w 3849844"/>
              <a:gd name="connsiteY168" fmla="*/ 3056964 h 4123764"/>
              <a:gd name="connsiteX169" fmla="*/ 138456 w 3849844"/>
              <a:gd name="connsiteY169" fmla="*/ 3030070 h 4123764"/>
              <a:gd name="connsiteX170" fmla="*/ 174315 w 3849844"/>
              <a:gd name="connsiteY170" fmla="*/ 2976282 h 4123764"/>
              <a:gd name="connsiteX171" fmla="*/ 201209 w 3849844"/>
              <a:gd name="connsiteY171" fmla="*/ 2949388 h 4123764"/>
              <a:gd name="connsiteX172" fmla="*/ 219138 w 3849844"/>
              <a:gd name="connsiteY172" fmla="*/ 2922494 h 4123764"/>
              <a:gd name="connsiteX173" fmla="*/ 246033 w 3849844"/>
              <a:gd name="connsiteY173" fmla="*/ 2904564 h 4123764"/>
              <a:gd name="connsiteX174" fmla="*/ 290856 w 3849844"/>
              <a:gd name="connsiteY174" fmla="*/ 2868706 h 4123764"/>
              <a:gd name="connsiteX175" fmla="*/ 317750 w 3849844"/>
              <a:gd name="connsiteY175" fmla="*/ 2850776 h 4123764"/>
              <a:gd name="connsiteX176" fmla="*/ 380503 w 3849844"/>
              <a:gd name="connsiteY176" fmla="*/ 2788023 h 4123764"/>
              <a:gd name="connsiteX177" fmla="*/ 398433 w 3849844"/>
              <a:gd name="connsiteY177" fmla="*/ 2770094 h 4123764"/>
              <a:gd name="connsiteX178" fmla="*/ 452221 w 3849844"/>
              <a:gd name="connsiteY178" fmla="*/ 2716306 h 4123764"/>
              <a:gd name="connsiteX179" fmla="*/ 479115 w 3849844"/>
              <a:gd name="connsiteY179" fmla="*/ 2689411 h 4123764"/>
              <a:gd name="connsiteX180" fmla="*/ 497044 w 3849844"/>
              <a:gd name="connsiteY180" fmla="*/ 2662517 h 4123764"/>
              <a:gd name="connsiteX181" fmla="*/ 532903 w 3849844"/>
              <a:gd name="connsiteY181" fmla="*/ 2635623 h 4123764"/>
              <a:gd name="connsiteX182" fmla="*/ 577727 w 3849844"/>
              <a:gd name="connsiteY182" fmla="*/ 2590800 h 4123764"/>
              <a:gd name="connsiteX183" fmla="*/ 613585 w 3849844"/>
              <a:gd name="connsiteY183" fmla="*/ 2519082 h 4123764"/>
              <a:gd name="connsiteX184" fmla="*/ 631515 w 3849844"/>
              <a:gd name="connsiteY184" fmla="*/ 2492188 h 4123764"/>
              <a:gd name="connsiteX185" fmla="*/ 649444 w 3849844"/>
              <a:gd name="connsiteY185" fmla="*/ 2438400 h 4123764"/>
              <a:gd name="connsiteX186" fmla="*/ 667374 w 3849844"/>
              <a:gd name="connsiteY186" fmla="*/ 2402541 h 4123764"/>
              <a:gd name="connsiteX187" fmla="*/ 685303 w 3849844"/>
              <a:gd name="connsiteY187" fmla="*/ 2277035 h 4123764"/>
              <a:gd name="connsiteX188" fmla="*/ 694268 w 3849844"/>
              <a:gd name="connsiteY188" fmla="*/ 2214282 h 4123764"/>
              <a:gd name="connsiteX189" fmla="*/ 703233 w 3849844"/>
              <a:gd name="connsiteY189" fmla="*/ 2169458 h 4123764"/>
              <a:gd name="connsiteX190" fmla="*/ 685303 w 3849844"/>
              <a:gd name="connsiteY190" fmla="*/ 1981200 h 4123764"/>
              <a:gd name="connsiteX191" fmla="*/ 658409 w 3849844"/>
              <a:gd name="connsiteY191" fmla="*/ 1918447 h 4123764"/>
              <a:gd name="connsiteX192" fmla="*/ 631515 w 3849844"/>
              <a:gd name="connsiteY192" fmla="*/ 1891553 h 4123764"/>
              <a:gd name="connsiteX193" fmla="*/ 586691 w 3849844"/>
              <a:gd name="connsiteY193" fmla="*/ 1828800 h 4123764"/>
              <a:gd name="connsiteX194" fmla="*/ 559797 w 3849844"/>
              <a:gd name="connsiteY194" fmla="*/ 1810870 h 4123764"/>
              <a:gd name="connsiteX195" fmla="*/ 506009 w 3849844"/>
              <a:gd name="connsiteY195" fmla="*/ 1766047 h 4123764"/>
              <a:gd name="connsiteX196" fmla="*/ 452221 w 3849844"/>
              <a:gd name="connsiteY196" fmla="*/ 1712258 h 4123764"/>
              <a:gd name="connsiteX197" fmla="*/ 434291 w 3849844"/>
              <a:gd name="connsiteY197" fmla="*/ 1694329 h 4123764"/>
              <a:gd name="connsiteX198" fmla="*/ 353609 w 3849844"/>
              <a:gd name="connsiteY198" fmla="*/ 1658470 h 4123764"/>
              <a:gd name="connsiteX199" fmla="*/ 335680 w 3849844"/>
              <a:gd name="connsiteY199" fmla="*/ 1631576 h 4123764"/>
              <a:gd name="connsiteX200" fmla="*/ 308785 w 3849844"/>
              <a:gd name="connsiteY200" fmla="*/ 1613647 h 4123764"/>
              <a:gd name="connsiteX201" fmla="*/ 290856 w 3849844"/>
              <a:gd name="connsiteY201" fmla="*/ 1595717 h 4123764"/>
              <a:gd name="connsiteX202" fmla="*/ 254997 w 3849844"/>
              <a:gd name="connsiteY202" fmla="*/ 1524000 h 4123764"/>
              <a:gd name="connsiteX203" fmla="*/ 246033 w 3849844"/>
              <a:gd name="connsiteY203" fmla="*/ 1344706 h 4123764"/>
              <a:gd name="connsiteX204" fmla="*/ 263962 w 3849844"/>
              <a:gd name="connsiteY204" fmla="*/ 1326776 h 4123764"/>
              <a:gd name="connsiteX205" fmla="*/ 290856 w 3849844"/>
              <a:gd name="connsiteY205" fmla="*/ 1290917 h 4123764"/>
              <a:gd name="connsiteX206" fmla="*/ 335680 w 3849844"/>
              <a:gd name="connsiteY206" fmla="*/ 1237129 h 4123764"/>
              <a:gd name="connsiteX207" fmla="*/ 362574 w 3849844"/>
              <a:gd name="connsiteY207" fmla="*/ 1228164 h 4123764"/>
              <a:gd name="connsiteX208" fmla="*/ 389468 w 3849844"/>
              <a:gd name="connsiteY208" fmla="*/ 1210235 h 4123764"/>
              <a:gd name="connsiteX209" fmla="*/ 407397 w 3849844"/>
              <a:gd name="connsiteY209" fmla="*/ 1201270 h 4123764"/>
              <a:gd name="connsiteX210" fmla="*/ 407397 w 3849844"/>
              <a:gd name="connsiteY210" fmla="*/ 1201270 h 4123764"/>
              <a:gd name="connsiteX0" fmla="*/ 317750 w 3849844"/>
              <a:gd name="connsiteY0" fmla="*/ 1201270 h 4123764"/>
              <a:gd name="connsiteX1" fmla="*/ 577727 w 3849844"/>
              <a:gd name="connsiteY1" fmla="*/ 1201270 h 4123764"/>
              <a:gd name="connsiteX2" fmla="*/ 631515 w 3849844"/>
              <a:gd name="connsiteY2" fmla="*/ 1174376 h 4123764"/>
              <a:gd name="connsiteX3" fmla="*/ 658409 w 3849844"/>
              <a:gd name="connsiteY3" fmla="*/ 1165411 h 4123764"/>
              <a:gd name="connsiteX4" fmla="*/ 757021 w 3849844"/>
              <a:gd name="connsiteY4" fmla="*/ 1084729 h 4123764"/>
              <a:gd name="connsiteX5" fmla="*/ 774950 w 3849844"/>
              <a:gd name="connsiteY5" fmla="*/ 1057835 h 4123764"/>
              <a:gd name="connsiteX6" fmla="*/ 783915 w 3849844"/>
              <a:gd name="connsiteY6" fmla="*/ 1030941 h 4123764"/>
              <a:gd name="connsiteX7" fmla="*/ 801844 w 3849844"/>
              <a:gd name="connsiteY7" fmla="*/ 1013011 h 4123764"/>
              <a:gd name="connsiteX8" fmla="*/ 837703 w 3849844"/>
              <a:gd name="connsiteY8" fmla="*/ 959223 h 4123764"/>
              <a:gd name="connsiteX9" fmla="*/ 855633 w 3849844"/>
              <a:gd name="connsiteY9" fmla="*/ 887506 h 4123764"/>
              <a:gd name="connsiteX10" fmla="*/ 882527 w 3849844"/>
              <a:gd name="connsiteY10" fmla="*/ 779929 h 4123764"/>
              <a:gd name="connsiteX11" fmla="*/ 900456 w 3849844"/>
              <a:gd name="connsiteY11" fmla="*/ 654423 h 4123764"/>
              <a:gd name="connsiteX12" fmla="*/ 909421 w 3849844"/>
              <a:gd name="connsiteY12" fmla="*/ 618564 h 4123764"/>
              <a:gd name="connsiteX13" fmla="*/ 918385 w 3849844"/>
              <a:gd name="connsiteY13" fmla="*/ 573741 h 4123764"/>
              <a:gd name="connsiteX14" fmla="*/ 954244 w 3849844"/>
              <a:gd name="connsiteY14" fmla="*/ 519953 h 4123764"/>
              <a:gd name="connsiteX15" fmla="*/ 981138 w 3849844"/>
              <a:gd name="connsiteY15" fmla="*/ 466164 h 4123764"/>
              <a:gd name="connsiteX16" fmla="*/ 999068 w 3849844"/>
              <a:gd name="connsiteY16" fmla="*/ 448235 h 4123764"/>
              <a:gd name="connsiteX17" fmla="*/ 1070785 w 3849844"/>
              <a:gd name="connsiteY17" fmla="*/ 367553 h 4123764"/>
              <a:gd name="connsiteX18" fmla="*/ 1088715 w 3849844"/>
              <a:gd name="connsiteY18" fmla="*/ 349623 h 4123764"/>
              <a:gd name="connsiteX19" fmla="*/ 1115609 w 3849844"/>
              <a:gd name="connsiteY19" fmla="*/ 322729 h 4123764"/>
              <a:gd name="connsiteX20" fmla="*/ 1151468 w 3849844"/>
              <a:gd name="connsiteY20" fmla="*/ 295835 h 4123764"/>
              <a:gd name="connsiteX21" fmla="*/ 1205256 w 3849844"/>
              <a:gd name="connsiteY21" fmla="*/ 242047 h 4123764"/>
              <a:gd name="connsiteX22" fmla="*/ 1285938 w 3849844"/>
              <a:gd name="connsiteY22" fmla="*/ 197223 h 4123764"/>
              <a:gd name="connsiteX23" fmla="*/ 1303868 w 3849844"/>
              <a:gd name="connsiteY23" fmla="*/ 179294 h 4123764"/>
              <a:gd name="connsiteX24" fmla="*/ 1393515 w 3849844"/>
              <a:gd name="connsiteY24" fmla="*/ 134470 h 4123764"/>
              <a:gd name="connsiteX25" fmla="*/ 1438338 w 3849844"/>
              <a:gd name="connsiteY25" fmla="*/ 107576 h 4123764"/>
              <a:gd name="connsiteX26" fmla="*/ 1492127 w 3849844"/>
              <a:gd name="connsiteY26" fmla="*/ 89647 h 4123764"/>
              <a:gd name="connsiteX27" fmla="*/ 1519021 w 3849844"/>
              <a:gd name="connsiteY27" fmla="*/ 71717 h 4123764"/>
              <a:gd name="connsiteX28" fmla="*/ 1599703 w 3849844"/>
              <a:gd name="connsiteY28" fmla="*/ 44823 h 4123764"/>
              <a:gd name="connsiteX29" fmla="*/ 1734174 w 3849844"/>
              <a:gd name="connsiteY29" fmla="*/ 26894 h 4123764"/>
              <a:gd name="connsiteX30" fmla="*/ 1895538 w 3849844"/>
              <a:gd name="connsiteY30" fmla="*/ 0 h 4123764"/>
              <a:gd name="connsiteX31" fmla="*/ 2146550 w 3849844"/>
              <a:gd name="connsiteY31" fmla="*/ 17929 h 4123764"/>
              <a:gd name="connsiteX32" fmla="*/ 2164480 w 3849844"/>
              <a:gd name="connsiteY32" fmla="*/ 35858 h 4123764"/>
              <a:gd name="connsiteX33" fmla="*/ 2200338 w 3849844"/>
              <a:gd name="connsiteY33" fmla="*/ 44823 h 4123764"/>
              <a:gd name="connsiteX34" fmla="*/ 2227233 w 3849844"/>
              <a:gd name="connsiteY34" fmla="*/ 80682 h 4123764"/>
              <a:gd name="connsiteX35" fmla="*/ 2307915 w 3849844"/>
              <a:gd name="connsiteY35" fmla="*/ 152400 h 4123764"/>
              <a:gd name="connsiteX36" fmla="*/ 2334809 w 3849844"/>
              <a:gd name="connsiteY36" fmla="*/ 197223 h 4123764"/>
              <a:gd name="connsiteX37" fmla="*/ 2379633 w 3849844"/>
              <a:gd name="connsiteY37" fmla="*/ 268941 h 4123764"/>
              <a:gd name="connsiteX38" fmla="*/ 2397562 w 3849844"/>
              <a:gd name="connsiteY38" fmla="*/ 304800 h 4123764"/>
              <a:gd name="connsiteX39" fmla="*/ 2406527 w 3849844"/>
              <a:gd name="connsiteY39" fmla="*/ 340658 h 4123764"/>
              <a:gd name="connsiteX40" fmla="*/ 2424456 w 3849844"/>
              <a:gd name="connsiteY40" fmla="*/ 358588 h 4123764"/>
              <a:gd name="connsiteX41" fmla="*/ 2433421 w 3849844"/>
              <a:gd name="connsiteY41" fmla="*/ 394447 h 4123764"/>
              <a:gd name="connsiteX42" fmla="*/ 2469280 w 3849844"/>
              <a:gd name="connsiteY42" fmla="*/ 457200 h 4123764"/>
              <a:gd name="connsiteX43" fmla="*/ 2505138 w 3849844"/>
              <a:gd name="connsiteY43" fmla="*/ 582706 h 4123764"/>
              <a:gd name="connsiteX44" fmla="*/ 2523068 w 3849844"/>
              <a:gd name="connsiteY44" fmla="*/ 645458 h 4123764"/>
              <a:gd name="connsiteX45" fmla="*/ 2540997 w 3849844"/>
              <a:gd name="connsiteY45" fmla="*/ 690282 h 4123764"/>
              <a:gd name="connsiteX46" fmla="*/ 2558927 w 3849844"/>
              <a:gd name="connsiteY46" fmla="*/ 726141 h 4123764"/>
              <a:gd name="connsiteX47" fmla="*/ 2567891 w 3849844"/>
              <a:gd name="connsiteY47" fmla="*/ 753035 h 4123764"/>
              <a:gd name="connsiteX48" fmla="*/ 2603750 w 3849844"/>
              <a:gd name="connsiteY48" fmla="*/ 806823 h 4123764"/>
              <a:gd name="connsiteX49" fmla="*/ 2639609 w 3849844"/>
              <a:gd name="connsiteY49" fmla="*/ 851647 h 4123764"/>
              <a:gd name="connsiteX50" fmla="*/ 2666503 w 3849844"/>
              <a:gd name="connsiteY50" fmla="*/ 869576 h 4123764"/>
              <a:gd name="connsiteX51" fmla="*/ 2684433 w 3849844"/>
              <a:gd name="connsiteY51" fmla="*/ 896470 h 4123764"/>
              <a:gd name="connsiteX52" fmla="*/ 2765115 w 3849844"/>
              <a:gd name="connsiteY52" fmla="*/ 941294 h 4123764"/>
              <a:gd name="connsiteX53" fmla="*/ 2800974 w 3849844"/>
              <a:gd name="connsiteY53" fmla="*/ 950258 h 4123764"/>
              <a:gd name="connsiteX54" fmla="*/ 2827868 w 3849844"/>
              <a:gd name="connsiteY54" fmla="*/ 977153 h 4123764"/>
              <a:gd name="connsiteX55" fmla="*/ 2872691 w 3849844"/>
              <a:gd name="connsiteY55" fmla="*/ 995082 h 4123764"/>
              <a:gd name="connsiteX56" fmla="*/ 2953374 w 3849844"/>
              <a:gd name="connsiteY56" fmla="*/ 1021976 h 4123764"/>
              <a:gd name="connsiteX57" fmla="*/ 3007162 w 3849844"/>
              <a:gd name="connsiteY57" fmla="*/ 1039906 h 4123764"/>
              <a:gd name="connsiteX58" fmla="*/ 3051985 w 3849844"/>
              <a:gd name="connsiteY58" fmla="*/ 1066800 h 4123764"/>
              <a:gd name="connsiteX59" fmla="*/ 3087844 w 3849844"/>
              <a:gd name="connsiteY59" fmla="*/ 1084729 h 4123764"/>
              <a:gd name="connsiteX60" fmla="*/ 3141633 w 3849844"/>
              <a:gd name="connsiteY60" fmla="*/ 1111623 h 4123764"/>
              <a:gd name="connsiteX61" fmla="*/ 3231280 w 3849844"/>
              <a:gd name="connsiteY61" fmla="*/ 1165411 h 4123764"/>
              <a:gd name="connsiteX62" fmla="*/ 3285068 w 3849844"/>
              <a:gd name="connsiteY62" fmla="*/ 1201270 h 4123764"/>
              <a:gd name="connsiteX63" fmla="*/ 3374715 w 3849844"/>
              <a:gd name="connsiteY63" fmla="*/ 1255058 h 4123764"/>
              <a:gd name="connsiteX64" fmla="*/ 3410574 w 3849844"/>
              <a:gd name="connsiteY64" fmla="*/ 1290917 h 4123764"/>
              <a:gd name="connsiteX65" fmla="*/ 3473327 w 3849844"/>
              <a:gd name="connsiteY65" fmla="*/ 1326776 h 4123764"/>
              <a:gd name="connsiteX66" fmla="*/ 3500221 w 3849844"/>
              <a:gd name="connsiteY66" fmla="*/ 1353670 h 4123764"/>
              <a:gd name="connsiteX67" fmla="*/ 3536080 w 3849844"/>
              <a:gd name="connsiteY67" fmla="*/ 1380564 h 4123764"/>
              <a:gd name="connsiteX68" fmla="*/ 3562974 w 3849844"/>
              <a:gd name="connsiteY68" fmla="*/ 1416423 h 4123764"/>
              <a:gd name="connsiteX69" fmla="*/ 3598833 w 3849844"/>
              <a:gd name="connsiteY69" fmla="*/ 1452282 h 4123764"/>
              <a:gd name="connsiteX70" fmla="*/ 3643656 w 3849844"/>
              <a:gd name="connsiteY70" fmla="*/ 1524000 h 4123764"/>
              <a:gd name="connsiteX71" fmla="*/ 3661585 w 3849844"/>
              <a:gd name="connsiteY71" fmla="*/ 1559858 h 4123764"/>
              <a:gd name="connsiteX72" fmla="*/ 3715374 w 3849844"/>
              <a:gd name="connsiteY72" fmla="*/ 1649506 h 4123764"/>
              <a:gd name="connsiteX73" fmla="*/ 3742268 w 3849844"/>
              <a:gd name="connsiteY73" fmla="*/ 1703294 h 4123764"/>
              <a:gd name="connsiteX74" fmla="*/ 3751233 w 3849844"/>
              <a:gd name="connsiteY74" fmla="*/ 1730188 h 4123764"/>
              <a:gd name="connsiteX75" fmla="*/ 3769162 w 3849844"/>
              <a:gd name="connsiteY75" fmla="*/ 1775011 h 4123764"/>
              <a:gd name="connsiteX76" fmla="*/ 3787091 w 3849844"/>
              <a:gd name="connsiteY76" fmla="*/ 1810870 h 4123764"/>
              <a:gd name="connsiteX77" fmla="*/ 3822950 w 3849844"/>
              <a:gd name="connsiteY77" fmla="*/ 1918447 h 4123764"/>
              <a:gd name="connsiteX78" fmla="*/ 3849844 w 3849844"/>
              <a:gd name="connsiteY78" fmla="*/ 2052917 h 4123764"/>
              <a:gd name="connsiteX79" fmla="*/ 3813985 w 3849844"/>
              <a:gd name="connsiteY79" fmla="*/ 2259106 h 4123764"/>
              <a:gd name="connsiteX80" fmla="*/ 3796056 w 3849844"/>
              <a:gd name="connsiteY80" fmla="*/ 2286000 h 4123764"/>
              <a:gd name="connsiteX81" fmla="*/ 3760197 w 3849844"/>
              <a:gd name="connsiteY81" fmla="*/ 2330823 h 4123764"/>
              <a:gd name="connsiteX82" fmla="*/ 3742268 w 3849844"/>
              <a:gd name="connsiteY82" fmla="*/ 2357717 h 4123764"/>
              <a:gd name="connsiteX83" fmla="*/ 3715374 w 3849844"/>
              <a:gd name="connsiteY83" fmla="*/ 2402541 h 4123764"/>
              <a:gd name="connsiteX84" fmla="*/ 3688480 w 3849844"/>
              <a:gd name="connsiteY84" fmla="*/ 2438400 h 4123764"/>
              <a:gd name="connsiteX85" fmla="*/ 3670550 w 3849844"/>
              <a:gd name="connsiteY85" fmla="*/ 2456329 h 4123764"/>
              <a:gd name="connsiteX86" fmla="*/ 3634691 w 3849844"/>
              <a:gd name="connsiteY86" fmla="*/ 2510117 h 4123764"/>
              <a:gd name="connsiteX87" fmla="*/ 3607797 w 3849844"/>
              <a:gd name="connsiteY87" fmla="*/ 2554941 h 4123764"/>
              <a:gd name="connsiteX88" fmla="*/ 3598833 w 3849844"/>
              <a:gd name="connsiteY88" fmla="*/ 2581835 h 4123764"/>
              <a:gd name="connsiteX89" fmla="*/ 3562974 w 3849844"/>
              <a:gd name="connsiteY89" fmla="*/ 2608729 h 4123764"/>
              <a:gd name="connsiteX90" fmla="*/ 3545044 w 3849844"/>
              <a:gd name="connsiteY90" fmla="*/ 2635623 h 4123764"/>
              <a:gd name="connsiteX91" fmla="*/ 3518150 w 3849844"/>
              <a:gd name="connsiteY91" fmla="*/ 2698376 h 4123764"/>
              <a:gd name="connsiteX92" fmla="*/ 3509185 w 3849844"/>
              <a:gd name="connsiteY92" fmla="*/ 2743200 h 4123764"/>
              <a:gd name="connsiteX93" fmla="*/ 3527115 w 3849844"/>
              <a:gd name="connsiteY93" fmla="*/ 2976282 h 4123764"/>
              <a:gd name="connsiteX94" fmla="*/ 3589868 w 3849844"/>
              <a:gd name="connsiteY94" fmla="*/ 3110753 h 4123764"/>
              <a:gd name="connsiteX95" fmla="*/ 3625727 w 3849844"/>
              <a:gd name="connsiteY95" fmla="*/ 3209364 h 4123764"/>
              <a:gd name="connsiteX96" fmla="*/ 3607797 w 3849844"/>
              <a:gd name="connsiteY96" fmla="*/ 3505200 h 4123764"/>
              <a:gd name="connsiteX97" fmla="*/ 3598833 w 3849844"/>
              <a:gd name="connsiteY97" fmla="*/ 3532094 h 4123764"/>
              <a:gd name="connsiteX98" fmla="*/ 3571938 w 3849844"/>
              <a:gd name="connsiteY98" fmla="*/ 3567953 h 4123764"/>
              <a:gd name="connsiteX99" fmla="*/ 3562974 w 3849844"/>
              <a:gd name="connsiteY99" fmla="*/ 3594847 h 4123764"/>
              <a:gd name="connsiteX100" fmla="*/ 3518150 w 3849844"/>
              <a:gd name="connsiteY100" fmla="*/ 3639670 h 4123764"/>
              <a:gd name="connsiteX101" fmla="*/ 3500221 w 3849844"/>
              <a:gd name="connsiteY101" fmla="*/ 3657600 h 4123764"/>
              <a:gd name="connsiteX102" fmla="*/ 3437468 w 3849844"/>
              <a:gd name="connsiteY102" fmla="*/ 3738282 h 4123764"/>
              <a:gd name="connsiteX103" fmla="*/ 3392644 w 3849844"/>
              <a:gd name="connsiteY103" fmla="*/ 3792070 h 4123764"/>
              <a:gd name="connsiteX104" fmla="*/ 3356785 w 3849844"/>
              <a:gd name="connsiteY104" fmla="*/ 3801035 h 4123764"/>
              <a:gd name="connsiteX105" fmla="*/ 3329891 w 3849844"/>
              <a:gd name="connsiteY105" fmla="*/ 3818964 h 4123764"/>
              <a:gd name="connsiteX106" fmla="*/ 3311962 w 3849844"/>
              <a:gd name="connsiteY106" fmla="*/ 3836894 h 4123764"/>
              <a:gd name="connsiteX107" fmla="*/ 3285068 w 3849844"/>
              <a:gd name="connsiteY107" fmla="*/ 3845858 h 4123764"/>
              <a:gd name="connsiteX108" fmla="*/ 3213350 w 3849844"/>
              <a:gd name="connsiteY108" fmla="*/ 3881717 h 4123764"/>
              <a:gd name="connsiteX109" fmla="*/ 3186456 w 3849844"/>
              <a:gd name="connsiteY109" fmla="*/ 3890682 h 4123764"/>
              <a:gd name="connsiteX110" fmla="*/ 3034056 w 3849844"/>
              <a:gd name="connsiteY110" fmla="*/ 3908611 h 4123764"/>
              <a:gd name="connsiteX111" fmla="*/ 2989233 w 3849844"/>
              <a:gd name="connsiteY111" fmla="*/ 3917576 h 4123764"/>
              <a:gd name="connsiteX112" fmla="*/ 2845797 w 3849844"/>
              <a:gd name="connsiteY112" fmla="*/ 3935506 h 4123764"/>
              <a:gd name="connsiteX113" fmla="*/ 2666503 w 3849844"/>
              <a:gd name="connsiteY113" fmla="*/ 3926541 h 4123764"/>
              <a:gd name="connsiteX114" fmla="*/ 2639609 w 3849844"/>
              <a:gd name="connsiteY114" fmla="*/ 3908611 h 4123764"/>
              <a:gd name="connsiteX115" fmla="*/ 2603750 w 3849844"/>
              <a:gd name="connsiteY115" fmla="*/ 3899647 h 4123764"/>
              <a:gd name="connsiteX116" fmla="*/ 2523068 w 3849844"/>
              <a:gd name="connsiteY116" fmla="*/ 3872753 h 4123764"/>
              <a:gd name="connsiteX117" fmla="*/ 2496174 w 3849844"/>
              <a:gd name="connsiteY117" fmla="*/ 3863788 h 4123764"/>
              <a:gd name="connsiteX118" fmla="*/ 2433421 w 3849844"/>
              <a:gd name="connsiteY118" fmla="*/ 3845858 h 4123764"/>
              <a:gd name="connsiteX119" fmla="*/ 2388597 w 3849844"/>
              <a:gd name="connsiteY119" fmla="*/ 3810000 h 4123764"/>
              <a:gd name="connsiteX120" fmla="*/ 2352738 w 3849844"/>
              <a:gd name="connsiteY120" fmla="*/ 3801035 h 4123764"/>
              <a:gd name="connsiteX121" fmla="*/ 2325844 w 3849844"/>
              <a:gd name="connsiteY121" fmla="*/ 3783106 h 4123764"/>
              <a:gd name="connsiteX122" fmla="*/ 2272056 w 3849844"/>
              <a:gd name="connsiteY122" fmla="*/ 3765176 h 4123764"/>
              <a:gd name="connsiteX123" fmla="*/ 2245162 w 3849844"/>
              <a:gd name="connsiteY123" fmla="*/ 3747247 h 4123764"/>
              <a:gd name="connsiteX124" fmla="*/ 2119656 w 3849844"/>
              <a:gd name="connsiteY124" fmla="*/ 3711388 h 4123764"/>
              <a:gd name="connsiteX125" fmla="*/ 2065868 w 3849844"/>
              <a:gd name="connsiteY125" fmla="*/ 3702423 h 4123764"/>
              <a:gd name="connsiteX126" fmla="*/ 2003115 w 3849844"/>
              <a:gd name="connsiteY126" fmla="*/ 3675529 h 4123764"/>
              <a:gd name="connsiteX127" fmla="*/ 1940362 w 3849844"/>
              <a:gd name="connsiteY127" fmla="*/ 3666564 h 4123764"/>
              <a:gd name="connsiteX128" fmla="*/ 1913468 w 3849844"/>
              <a:gd name="connsiteY128" fmla="*/ 3657600 h 4123764"/>
              <a:gd name="connsiteX129" fmla="*/ 1689350 w 3849844"/>
              <a:gd name="connsiteY129" fmla="*/ 3666564 h 4123764"/>
              <a:gd name="connsiteX130" fmla="*/ 1617633 w 3849844"/>
              <a:gd name="connsiteY130" fmla="*/ 3711388 h 4123764"/>
              <a:gd name="connsiteX131" fmla="*/ 1590738 w 3849844"/>
              <a:gd name="connsiteY131" fmla="*/ 3720353 h 4123764"/>
              <a:gd name="connsiteX132" fmla="*/ 1456268 w 3849844"/>
              <a:gd name="connsiteY132" fmla="*/ 3801035 h 4123764"/>
              <a:gd name="connsiteX133" fmla="*/ 1420409 w 3849844"/>
              <a:gd name="connsiteY133" fmla="*/ 3827929 h 4123764"/>
              <a:gd name="connsiteX134" fmla="*/ 1375585 w 3849844"/>
              <a:gd name="connsiteY134" fmla="*/ 3845858 h 4123764"/>
              <a:gd name="connsiteX135" fmla="*/ 1321797 w 3849844"/>
              <a:gd name="connsiteY135" fmla="*/ 3872753 h 4123764"/>
              <a:gd name="connsiteX136" fmla="*/ 1223185 w 3849844"/>
              <a:gd name="connsiteY136" fmla="*/ 3944470 h 4123764"/>
              <a:gd name="connsiteX137" fmla="*/ 1178362 w 3849844"/>
              <a:gd name="connsiteY137" fmla="*/ 3980329 h 4123764"/>
              <a:gd name="connsiteX138" fmla="*/ 1133538 w 3849844"/>
              <a:gd name="connsiteY138" fmla="*/ 4007223 h 4123764"/>
              <a:gd name="connsiteX139" fmla="*/ 1106644 w 3849844"/>
              <a:gd name="connsiteY139" fmla="*/ 4034117 h 4123764"/>
              <a:gd name="connsiteX140" fmla="*/ 1008033 w 3849844"/>
              <a:gd name="connsiteY140" fmla="*/ 4069976 h 4123764"/>
              <a:gd name="connsiteX141" fmla="*/ 981138 w 3849844"/>
              <a:gd name="connsiteY141" fmla="*/ 4078941 h 4123764"/>
              <a:gd name="connsiteX142" fmla="*/ 945280 w 3849844"/>
              <a:gd name="connsiteY142" fmla="*/ 4087906 h 4123764"/>
              <a:gd name="connsiteX143" fmla="*/ 909421 w 3849844"/>
              <a:gd name="connsiteY143" fmla="*/ 4105835 h 4123764"/>
              <a:gd name="connsiteX144" fmla="*/ 810809 w 3849844"/>
              <a:gd name="connsiteY144" fmla="*/ 4123764 h 4123764"/>
              <a:gd name="connsiteX145" fmla="*/ 559797 w 3849844"/>
              <a:gd name="connsiteY145" fmla="*/ 4114800 h 4123764"/>
              <a:gd name="connsiteX146" fmla="*/ 532903 w 3849844"/>
              <a:gd name="connsiteY146" fmla="*/ 4105835 h 4123764"/>
              <a:gd name="connsiteX147" fmla="*/ 461185 w 3849844"/>
              <a:gd name="connsiteY147" fmla="*/ 4069976 h 4123764"/>
              <a:gd name="connsiteX148" fmla="*/ 416362 w 3849844"/>
              <a:gd name="connsiteY148" fmla="*/ 4052047 h 4123764"/>
              <a:gd name="connsiteX149" fmla="*/ 389468 w 3849844"/>
              <a:gd name="connsiteY149" fmla="*/ 4043082 h 4123764"/>
              <a:gd name="connsiteX150" fmla="*/ 362574 w 3849844"/>
              <a:gd name="connsiteY150" fmla="*/ 4025153 h 4123764"/>
              <a:gd name="connsiteX151" fmla="*/ 317750 w 3849844"/>
              <a:gd name="connsiteY151" fmla="*/ 4007223 h 4123764"/>
              <a:gd name="connsiteX152" fmla="*/ 263962 w 3849844"/>
              <a:gd name="connsiteY152" fmla="*/ 3989294 h 4123764"/>
              <a:gd name="connsiteX153" fmla="*/ 228103 w 3849844"/>
              <a:gd name="connsiteY153" fmla="*/ 3971364 h 4123764"/>
              <a:gd name="connsiteX154" fmla="*/ 174315 w 3849844"/>
              <a:gd name="connsiteY154" fmla="*/ 3917576 h 4123764"/>
              <a:gd name="connsiteX155" fmla="*/ 156385 w 3849844"/>
              <a:gd name="connsiteY155" fmla="*/ 3899647 h 4123764"/>
              <a:gd name="connsiteX156" fmla="*/ 129491 w 3849844"/>
              <a:gd name="connsiteY156" fmla="*/ 3836894 h 4123764"/>
              <a:gd name="connsiteX157" fmla="*/ 84668 w 3849844"/>
              <a:gd name="connsiteY157" fmla="*/ 3765176 h 4123764"/>
              <a:gd name="connsiteX158" fmla="*/ 57774 w 3849844"/>
              <a:gd name="connsiteY158" fmla="*/ 3711388 h 4123764"/>
              <a:gd name="connsiteX159" fmla="*/ 39844 w 3849844"/>
              <a:gd name="connsiteY159" fmla="*/ 3603811 h 4123764"/>
              <a:gd name="connsiteX160" fmla="*/ 21915 w 3849844"/>
              <a:gd name="connsiteY160" fmla="*/ 3567953 h 4123764"/>
              <a:gd name="connsiteX161" fmla="*/ 3985 w 3849844"/>
              <a:gd name="connsiteY161" fmla="*/ 3505200 h 4123764"/>
              <a:gd name="connsiteX162" fmla="*/ 21915 w 3849844"/>
              <a:gd name="connsiteY162" fmla="*/ 3218329 h 4123764"/>
              <a:gd name="connsiteX163" fmla="*/ 39844 w 3849844"/>
              <a:gd name="connsiteY163" fmla="*/ 3182470 h 4123764"/>
              <a:gd name="connsiteX164" fmla="*/ 57774 w 3849844"/>
              <a:gd name="connsiteY164" fmla="*/ 3155576 h 4123764"/>
              <a:gd name="connsiteX165" fmla="*/ 66738 w 3849844"/>
              <a:gd name="connsiteY165" fmla="*/ 3110753 h 4123764"/>
              <a:gd name="connsiteX166" fmla="*/ 93633 w 3849844"/>
              <a:gd name="connsiteY166" fmla="*/ 3092823 h 4123764"/>
              <a:gd name="connsiteX167" fmla="*/ 111562 w 3849844"/>
              <a:gd name="connsiteY167" fmla="*/ 3056964 h 4123764"/>
              <a:gd name="connsiteX168" fmla="*/ 138456 w 3849844"/>
              <a:gd name="connsiteY168" fmla="*/ 3030070 h 4123764"/>
              <a:gd name="connsiteX169" fmla="*/ 174315 w 3849844"/>
              <a:gd name="connsiteY169" fmla="*/ 2976282 h 4123764"/>
              <a:gd name="connsiteX170" fmla="*/ 201209 w 3849844"/>
              <a:gd name="connsiteY170" fmla="*/ 2949388 h 4123764"/>
              <a:gd name="connsiteX171" fmla="*/ 219138 w 3849844"/>
              <a:gd name="connsiteY171" fmla="*/ 2922494 h 4123764"/>
              <a:gd name="connsiteX172" fmla="*/ 246033 w 3849844"/>
              <a:gd name="connsiteY172" fmla="*/ 2904564 h 4123764"/>
              <a:gd name="connsiteX173" fmla="*/ 290856 w 3849844"/>
              <a:gd name="connsiteY173" fmla="*/ 2868706 h 4123764"/>
              <a:gd name="connsiteX174" fmla="*/ 317750 w 3849844"/>
              <a:gd name="connsiteY174" fmla="*/ 2850776 h 4123764"/>
              <a:gd name="connsiteX175" fmla="*/ 380503 w 3849844"/>
              <a:gd name="connsiteY175" fmla="*/ 2788023 h 4123764"/>
              <a:gd name="connsiteX176" fmla="*/ 398433 w 3849844"/>
              <a:gd name="connsiteY176" fmla="*/ 2770094 h 4123764"/>
              <a:gd name="connsiteX177" fmla="*/ 452221 w 3849844"/>
              <a:gd name="connsiteY177" fmla="*/ 2716306 h 4123764"/>
              <a:gd name="connsiteX178" fmla="*/ 479115 w 3849844"/>
              <a:gd name="connsiteY178" fmla="*/ 2689411 h 4123764"/>
              <a:gd name="connsiteX179" fmla="*/ 497044 w 3849844"/>
              <a:gd name="connsiteY179" fmla="*/ 2662517 h 4123764"/>
              <a:gd name="connsiteX180" fmla="*/ 532903 w 3849844"/>
              <a:gd name="connsiteY180" fmla="*/ 2635623 h 4123764"/>
              <a:gd name="connsiteX181" fmla="*/ 577727 w 3849844"/>
              <a:gd name="connsiteY181" fmla="*/ 2590800 h 4123764"/>
              <a:gd name="connsiteX182" fmla="*/ 613585 w 3849844"/>
              <a:gd name="connsiteY182" fmla="*/ 2519082 h 4123764"/>
              <a:gd name="connsiteX183" fmla="*/ 631515 w 3849844"/>
              <a:gd name="connsiteY183" fmla="*/ 2492188 h 4123764"/>
              <a:gd name="connsiteX184" fmla="*/ 649444 w 3849844"/>
              <a:gd name="connsiteY184" fmla="*/ 2438400 h 4123764"/>
              <a:gd name="connsiteX185" fmla="*/ 667374 w 3849844"/>
              <a:gd name="connsiteY185" fmla="*/ 2402541 h 4123764"/>
              <a:gd name="connsiteX186" fmla="*/ 685303 w 3849844"/>
              <a:gd name="connsiteY186" fmla="*/ 2277035 h 4123764"/>
              <a:gd name="connsiteX187" fmla="*/ 694268 w 3849844"/>
              <a:gd name="connsiteY187" fmla="*/ 2214282 h 4123764"/>
              <a:gd name="connsiteX188" fmla="*/ 703233 w 3849844"/>
              <a:gd name="connsiteY188" fmla="*/ 2169458 h 4123764"/>
              <a:gd name="connsiteX189" fmla="*/ 685303 w 3849844"/>
              <a:gd name="connsiteY189" fmla="*/ 1981200 h 4123764"/>
              <a:gd name="connsiteX190" fmla="*/ 658409 w 3849844"/>
              <a:gd name="connsiteY190" fmla="*/ 1918447 h 4123764"/>
              <a:gd name="connsiteX191" fmla="*/ 631515 w 3849844"/>
              <a:gd name="connsiteY191" fmla="*/ 1891553 h 4123764"/>
              <a:gd name="connsiteX192" fmla="*/ 586691 w 3849844"/>
              <a:gd name="connsiteY192" fmla="*/ 1828800 h 4123764"/>
              <a:gd name="connsiteX193" fmla="*/ 559797 w 3849844"/>
              <a:gd name="connsiteY193" fmla="*/ 1810870 h 4123764"/>
              <a:gd name="connsiteX194" fmla="*/ 506009 w 3849844"/>
              <a:gd name="connsiteY194" fmla="*/ 1766047 h 4123764"/>
              <a:gd name="connsiteX195" fmla="*/ 452221 w 3849844"/>
              <a:gd name="connsiteY195" fmla="*/ 1712258 h 4123764"/>
              <a:gd name="connsiteX196" fmla="*/ 434291 w 3849844"/>
              <a:gd name="connsiteY196" fmla="*/ 1694329 h 4123764"/>
              <a:gd name="connsiteX197" fmla="*/ 353609 w 3849844"/>
              <a:gd name="connsiteY197" fmla="*/ 1658470 h 4123764"/>
              <a:gd name="connsiteX198" fmla="*/ 335680 w 3849844"/>
              <a:gd name="connsiteY198" fmla="*/ 1631576 h 4123764"/>
              <a:gd name="connsiteX199" fmla="*/ 308785 w 3849844"/>
              <a:gd name="connsiteY199" fmla="*/ 1613647 h 4123764"/>
              <a:gd name="connsiteX200" fmla="*/ 290856 w 3849844"/>
              <a:gd name="connsiteY200" fmla="*/ 1595717 h 4123764"/>
              <a:gd name="connsiteX201" fmla="*/ 254997 w 3849844"/>
              <a:gd name="connsiteY201" fmla="*/ 1524000 h 4123764"/>
              <a:gd name="connsiteX202" fmla="*/ 246033 w 3849844"/>
              <a:gd name="connsiteY202" fmla="*/ 1344706 h 4123764"/>
              <a:gd name="connsiteX203" fmla="*/ 263962 w 3849844"/>
              <a:gd name="connsiteY203" fmla="*/ 1326776 h 4123764"/>
              <a:gd name="connsiteX204" fmla="*/ 290856 w 3849844"/>
              <a:gd name="connsiteY204" fmla="*/ 1290917 h 4123764"/>
              <a:gd name="connsiteX205" fmla="*/ 335680 w 3849844"/>
              <a:gd name="connsiteY205" fmla="*/ 1237129 h 4123764"/>
              <a:gd name="connsiteX206" fmla="*/ 362574 w 3849844"/>
              <a:gd name="connsiteY206" fmla="*/ 1228164 h 4123764"/>
              <a:gd name="connsiteX207" fmla="*/ 389468 w 3849844"/>
              <a:gd name="connsiteY207" fmla="*/ 1210235 h 4123764"/>
              <a:gd name="connsiteX208" fmla="*/ 407397 w 3849844"/>
              <a:gd name="connsiteY208" fmla="*/ 1201270 h 4123764"/>
              <a:gd name="connsiteX209" fmla="*/ 407397 w 3849844"/>
              <a:gd name="connsiteY209" fmla="*/ 1201270 h 4123764"/>
              <a:gd name="connsiteX0" fmla="*/ 317750 w 3849844"/>
              <a:gd name="connsiteY0" fmla="*/ 1201270 h 4123764"/>
              <a:gd name="connsiteX1" fmla="*/ 577727 w 3849844"/>
              <a:gd name="connsiteY1" fmla="*/ 1201270 h 4123764"/>
              <a:gd name="connsiteX2" fmla="*/ 631515 w 3849844"/>
              <a:gd name="connsiteY2" fmla="*/ 1174376 h 4123764"/>
              <a:gd name="connsiteX3" fmla="*/ 658409 w 3849844"/>
              <a:gd name="connsiteY3" fmla="*/ 1165411 h 4123764"/>
              <a:gd name="connsiteX4" fmla="*/ 757021 w 3849844"/>
              <a:gd name="connsiteY4" fmla="*/ 1084729 h 4123764"/>
              <a:gd name="connsiteX5" fmla="*/ 774950 w 3849844"/>
              <a:gd name="connsiteY5" fmla="*/ 1057835 h 4123764"/>
              <a:gd name="connsiteX6" fmla="*/ 783915 w 3849844"/>
              <a:gd name="connsiteY6" fmla="*/ 1030941 h 4123764"/>
              <a:gd name="connsiteX7" fmla="*/ 801844 w 3849844"/>
              <a:gd name="connsiteY7" fmla="*/ 1013011 h 4123764"/>
              <a:gd name="connsiteX8" fmla="*/ 837703 w 3849844"/>
              <a:gd name="connsiteY8" fmla="*/ 959223 h 4123764"/>
              <a:gd name="connsiteX9" fmla="*/ 855633 w 3849844"/>
              <a:gd name="connsiteY9" fmla="*/ 887506 h 4123764"/>
              <a:gd name="connsiteX10" fmla="*/ 882527 w 3849844"/>
              <a:gd name="connsiteY10" fmla="*/ 779929 h 4123764"/>
              <a:gd name="connsiteX11" fmla="*/ 900456 w 3849844"/>
              <a:gd name="connsiteY11" fmla="*/ 654423 h 4123764"/>
              <a:gd name="connsiteX12" fmla="*/ 909421 w 3849844"/>
              <a:gd name="connsiteY12" fmla="*/ 618564 h 4123764"/>
              <a:gd name="connsiteX13" fmla="*/ 918385 w 3849844"/>
              <a:gd name="connsiteY13" fmla="*/ 573741 h 4123764"/>
              <a:gd name="connsiteX14" fmla="*/ 954244 w 3849844"/>
              <a:gd name="connsiteY14" fmla="*/ 519953 h 4123764"/>
              <a:gd name="connsiteX15" fmla="*/ 981138 w 3849844"/>
              <a:gd name="connsiteY15" fmla="*/ 466164 h 4123764"/>
              <a:gd name="connsiteX16" fmla="*/ 999068 w 3849844"/>
              <a:gd name="connsiteY16" fmla="*/ 448235 h 4123764"/>
              <a:gd name="connsiteX17" fmla="*/ 1070785 w 3849844"/>
              <a:gd name="connsiteY17" fmla="*/ 367553 h 4123764"/>
              <a:gd name="connsiteX18" fmla="*/ 1088715 w 3849844"/>
              <a:gd name="connsiteY18" fmla="*/ 349623 h 4123764"/>
              <a:gd name="connsiteX19" fmla="*/ 1115609 w 3849844"/>
              <a:gd name="connsiteY19" fmla="*/ 322729 h 4123764"/>
              <a:gd name="connsiteX20" fmla="*/ 1151468 w 3849844"/>
              <a:gd name="connsiteY20" fmla="*/ 295835 h 4123764"/>
              <a:gd name="connsiteX21" fmla="*/ 1205256 w 3849844"/>
              <a:gd name="connsiteY21" fmla="*/ 242047 h 4123764"/>
              <a:gd name="connsiteX22" fmla="*/ 1285938 w 3849844"/>
              <a:gd name="connsiteY22" fmla="*/ 197223 h 4123764"/>
              <a:gd name="connsiteX23" fmla="*/ 1303868 w 3849844"/>
              <a:gd name="connsiteY23" fmla="*/ 179294 h 4123764"/>
              <a:gd name="connsiteX24" fmla="*/ 1393515 w 3849844"/>
              <a:gd name="connsiteY24" fmla="*/ 134470 h 4123764"/>
              <a:gd name="connsiteX25" fmla="*/ 1438338 w 3849844"/>
              <a:gd name="connsiteY25" fmla="*/ 107576 h 4123764"/>
              <a:gd name="connsiteX26" fmla="*/ 1492127 w 3849844"/>
              <a:gd name="connsiteY26" fmla="*/ 89647 h 4123764"/>
              <a:gd name="connsiteX27" fmla="*/ 1519021 w 3849844"/>
              <a:gd name="connsiteY27" fmla="*/ 71717 h 4123764"/>
              <a:gd name="connsiteX28" fmla="*/ 1599703 w 3849844"/>
              <a:gd name="connsiteY28" fmla="*/ 44823 h 4123764"/>
              <a:gd name="connsiteX29" fmla="*/ 1734174 w 3849844"/>
              <a:gd name="connsiteY29" fmla="*/ 26894 h 4123764"/>
              <a:gd name="connsiteX30" fmla="*/ 1895538 w 3849844"/>
              <a:gd name="connsiteY30" fmla="*/ 0 h 4123764"/>
              <a:gd name="connsiteX31" fmla="*/ 2146550 w 3849844"/>
              <a:gd name="connsiteY31" fmla="*/ 17929 h 4123764"/>
              <a:gd name="connsiteX32" fmla="*/ 2164480 w 3849844"/>
              <a:gd name="connsiteY32" fmla="*/ 35858 h 4123764"/>
              <a:gd name="connsiteX33" fmla="*/ 2200338 w 3849844"/>
              <a:gd name="connsiteY33" fmla="*/ 44823 h 4123764"/>
              <a:gd name="connsiteX34" fmla="*/ 2227233 w 3849844"/>
              <a:gd name="connsiteY34" fmla="*/ 80682 h 4123764"/>
              <a:gd name="connsiteX35" fmla="*/ 2307915 w 3849844"/>
              <a:gd name="connsiteY35" fmla="*/ 152400 h 4123764"/>
              <a:gd name="connsiteX36" fmla="*/ 2334809 w 3849844"/>
              <a:gd name="connsiteY36" fmla="*/ 197223 h 4123764"/>
              <a:gd name="connsiteX37" fmla="*/ 2379633 w 3849844"/>
              <a:gd name="connsiteY37" fmla="*/ 268941 h 4123764"/>
              <a:gd name="connsiteX38" fmla="*/ 2397562 w 3849844"/>
              <a:gd name="connsiteY38" fmla="*/ 304800 h 4123764"/>
              <a:gd name="connsiteX39" fmla="*/ 2406527 w 3849844"/>
              <a:gd name="connsiteY39" fmla="*/ 340658 h 4123764"/>
              <a:gd name="connsiteX40" fmla="*/ 2424456 w 3849844"/>
              <a:gd name="connsiteY40" fmla="*/ 358588 h 4123764"/>
              <a:gd name="connsiteX41" fmla="*/ 2433421 w 3849844"/>
              <a:gd name="connsiteY41" fmla="*/ 394447 h 4123764"/>
              <a:gd name="connsiteX42" fmla="*/ 2469280 w 3849844"/>
              <a:gd name="connsiteY42" fmla="*/ 457200 h 4123764"/>
              <a:gd name="connsiteX43" fmla="*/ 2505138 w 3849844"/>
              <a:gd name="connsiteY43" fmla="*/ 582706 h 4123764"/>
              <a:gd name="connsiteX44" fmla="*/ 2523068 w 3849844"/>
              <a:gd name="connsiteY44" fmla="*/ 645458 h 4123764"/>
              <a:gd name="connsiteX45" fmla="*/ 2540997 w 3849844"/>
              <a:gd name="connsiteY45" fmla="*/ 690282 h 4123764"/>
              <a:gd name="connsiteX46" fmla="*/ 2558927 w 3849844"/>
              <a:gd name="connsiteY46" fmla="*/ 726141 h 4123764"/>
              <a:gd name="connsiteX47" fmla="*/ 2567891 w 3849844"/>
              <a:gd name="connsiteY47" fmla="*/ 753035 h 4123764"/>
              <a:gd name="connsiteX48" fmla="*/ 2603750 w 3849844"/>
              <a:gd name="connsiteY48" fmla="*/ 806823 h 4123764"/>
              <a:gd name="connsiteX49" fmla="*/ 2639609 w 3849844"/>
              <a:gd name="connsiteY49" fmla="*/ 851647 h 4123764"/>
              <a:gd name="connsiteX50" fmla="*/ 2666503 w 3849844"/>
              <a:gd name="connsiteY50" fmla="*/ 869576 h 4123764"/>
              <a:gd name="connsiteX51" fmla="*/ 2684433 w 3849844"/>
              <a:gd name="connsiteY51" fmla="*/ 896470 h 4123764"/>
              <a:gd name="connsiteX52" fmla="*/ 2765115 w 3849844"/>
              <a:gd name="connsiteY52" fmla="*/ 941294 h 4123764"/>
              <a:gd name="connsiteX53" fmla="*/ 2800974 w 3849844"/>
              <a:gd name="connsiteY53" fmla="*/ 950258 h 4123764"/>
              <a:gd name="connsiteX54" fmla="*/ 2827868 w 3849844"/>
              <a:gd name="connsiteY54" fmla="*/ 977153 h 4123764"/>
              <a:gd name="connsiteX55" fmla="*/ 2872691 w 3849844"/>
              <a:gd name="connsiteY55" fmla="*/ 995082 h 4123764"/>
              <a:gd name="connsiteX56" fmla="*/ 2953374 w 3849844"/>
              <a:gd name="connsiteY56" fmla="*/ 1021976 h 4123764"/>
              <a:gd name="connsiteX57" fmla="*/ 3007162 w 3849844"/>
              <a:gd name="connsiteY57" fmla="*/ 1039906 h 4123764"/>
              <a:gd name="connsiteX58" fmla="*/ 3051985 w 3849844"/>
              <a:gd name="connsiteY58" fmla="*/ 1066800 h 4123764"/>
              <a:gd name="connsiteX59" fmla="*/ 3087844 w 3849844"/>
              <a:gd name="connsiteY59" fmla="*/ 1084729 h 4123764"/>
              <a:gd name="connsiteX60" fmla="*/ 3141633 w 3849844"/>
              <a:gd name="connsiteY60" fmla="*/ 1111623 h 4123764"/>
              <a:gd name="connsiteX61" fmla="*/ 3231280 w 3849844"/>
              <a:gd name="connsiteY61" fmla="*/ 1165411 h 4123764"/>
              <a:gd name="connsiteX62" fmla="*/ 3285068 w 3849844"/>
              <a:gd name="connsiteY62" fmla="*/ 1201270 h 4123764"/>
              <a:gd name="connsiteX63" fmla="*/ 3374715 w 3849844"/>
              <a:gd name="connsiteY63" fmla="*/ 1255058 h 4123764"/>
              <a:gd name="connsiteX64" fmla="*/ 3410574 w 3849844"/>
              <a:gd name="connsiteY64" fmla="*/ 1290917 h 4123764"/>
              <a:gd name="connsiteX65" fmla="*/ 3473327 w 3849844"/>
              <a:gd name="connsiteY65" fmla="*/ 1326776 h 4123764"/>
              <a:gd name="connsiteX66" fmla="*/ 3500221 w 3849844"/>
              <a:gd name="connsiteY66" fmla="*/ 1353670 h 4123764"/>
              <a:gd name="connsiteX67" fmla="*/ 3536080 w 3849844"/>
              <a:gd name="connsiteY67" fmla="*/ 1380564 h 4123764"/>
              <a:gd name="connsiteX68" fmla="*/ 3562974 w 3849844"/>
              <a:gd name="connsiteY68" fmla="*/ 1416423 h 4123764"/>
              <a:gd name="connsiteX69" fmla="*/ 3598833 w 3849844"/>
              <a:gd name="connsiteY69" fmla="*/ 1452282 h 4123764"/>
              <a:gd name="connsiteX70" fmla="*/ 3643656 w 3849844"/>
              <a:gd name="connsiteY70" fmla="*/ 1524000 h 4123764"/>
              <a:gd name="connsiteX71" fmla="*/ 3661585 w 3849844"/>
              <a:gd name="connsiteY71" fmla="*/ 1559858 h 4123764"/>
              <a:gd name="connsiteX72" fmla="*/ 3715374 w 3849844"/>
              <a:gd name="connsiteY72" fmla="*/ 1649506 h 4123764"/>
              <a:gd name="connsiteX73" fmla="*/ 3742268 w 3849844"/>
              <a:gd name="connsiteY73" fmla="*/ 1703294 h 4123764"/>
              <a:gd name="connsiteX74" fmla="*/ 3751233 w 3849844"/>
              <a:gd name="connsiteY74" fmla="*/ 1730188 h 4123764"/>
              <a:gd name="connsiteX75" fmla="*/ 3769162 w 3849844"/>
              <a:gd name="connsiteY75" fmla="*/ 1775011 h 4123764"/>
              <a:gd name="connsiteX76" fmla="*/ 3787091 w 3849844"/>
              <a:gd name="connsiteY76" fmla="*/ 1810870 h 4123764"/>
              <a:gd name="connsiteX77" fmla="*/ 3822950 w 3849844"/>
              <a:gd name="connsiteY77" fmla="*/ 1918447 h 4123764"/>
              <a:gd name="connsiteX78" fmla="*/ 3849844 w 3849844"/>
              <a:gd name="connsiteY78" fmla="*/ 2052917 h 4123764"/>
              <a:gd name="connsiteX79" fmla="*/ 3813985 w 3849844"/>
              <a:gd name="connsiteY79" fmla="*/ 2259106 h 4123764"/>
              <a:gd name="connsiteX80" fmla="*/ 3796056 w 3849844"/>
              <a:gd name="connsiteY80" fmla="*/ 2286000 h 4123764"/>
              <a:gd name="connsiteX81" fmla="*/ 3760197 w 3849844"/>
              <a:gd name="connsiteY81" fmla="*/ 2330823 h 4123764"/>
              <a:gd name="connsiteX82" fmla="*/ 3742268 w 3849844"/>
              <a:gd name="connsiteY82" fmla="*/ 2357717 h 4123764"/>
              <a:gd name="connsiteX83" fmla="*/ 3715374 w 3849844"/>
              <a:gd name="connsiteY83" fmla="*/ 2402541 h 4123764"/>
              <a:gd name="connsiteX84" fmla="*/ 3688480 w 3849844"/>
              <a:gd name="connsiteY84" fmla="*/ 2438400 h 4123764"/>
              <a:gd name="connsiteX85" fmla="*/ 3670550 w 3849844"/>
              <a:gd name="connsiteY85" fmla="*/ 2456329 h 4123764"/>
              <a:gd name="connsiteX86" fmla="*/ 3634691 w 3849844"/>
              <a:gd name="connsiteY86" fmla="*/ 2510117 h 4123764"/>
              <a:gd name="connsiteX87" fmla="*/ 3607797 w 3849844"/>
              <a:gd name="connsiteY87" fmla="*/ 2554941 h 4123764"/>
              <a:gd name="connsiteX88" fmla="*/ 3598833 w 3849844"/>
              <a:gd name="connsiteY88" fmla="*/ 2581835 h 4123764"/>
              <a:gd name="connsiteX89" fmla="*/ 3562974 w 3849844"/>
              <a:gd name="connsiteY89" fmla="*/ 2608729 h 4123764"/>
              <a:gd name="connsiteX90" fmla="*/ 3545044 w 3849844"/>
              <a:gd name="connsiteY90" fmla="*/ 2635623 h 4123764"/>
              <a:gd name="connsiteX91" fmla="*/ 3518150 w 3849844"/>
              <a:gd name="connsiteY91" fmla="*/ 2698376 h 4123764"/>
              <a:gd name="connsiteX92" fmla="*/ 3509185 w 3849844"/>
              <a:gd name="connsiteY92" fmla="*/ 2743200 h 4123764"/>
              <a:gd name="connsiteX93" fmla="*/ 3527115 w 3849844"/>
              <a:gd name="connsiteY93" fmla="*/ 2976282 h 4123764"/>
              <a:gd name="connsiteX94" fmla="*/ 3589868 w 3849844"/>
              <a:gd name="connsiteY94" fmla="*/ 3110753 h 4123764"/>
              <a:gd name="connsiteX95" fmla="*/ 3625727 w 3849844"/>
              <a:gd name="connsiteY95" fmla="*/ 3209364 h 4123764"/>
              <a:gd name="connsiteX96" fmla="*/ 3607797 w 3849844"/>
              <a:gd name="connsiteY96" fmla="*/ 3505200 h 4123764"/>
              <a:gd name="connsiteX97" fmla="*/ 3598833 w 3849844"/>
              <a:gd name="connsiteY97" fmla="*/ 3532094 h 4123764"/>
              <a:gd name="connsiteX98" fmla="*/ 3571938 w 3849844"/>
              <a:gd name="connsiteY98" fmla="*/ 3567953 h 4123764"/>
              <a:gd name="connsiteX99" fmla="*/ 3562974 w 3849844"/>
              <a:gd name="connsiteY99" fmla="*/ 3594847 h 4123764"/>
              <a:gd name="connsiteX100" fmla="*/ 3518150 w 3849844"/>
              <a:gd name="connsiteY100" fmla="*/ 3639670 h 4123764"/>
              <a:gd name="connsiteX101" fmla="*/ 3500221 w 3849844"/>
              <a:gd name="connsiteY101" fmla="*/ 3657600 h 4123764"/>
              <a:gd name="connsiteX102" fmla="*/ 3437468 w 3849844"/>
              <a:gd name="connsiteY102" fmla="*/ 3738282 h 4123764"/>
              <a:gd name="connsiteX103" fmla="*/ 3392644 w 3849844"/>
              <a:gd name="connsiteY103" fmla="*/ 3792070 h 4123764"/>
              <a:gd name="connsiteX104" fmla="*/ 3356785 w 3849844"/>
              <a:gd name="connsiteY104" fmla="*/ 3801035 h 4123764"/>
              <a:gd name="connsiteX105" fmla="*/ 3329891 w 3849844"/>
              <a:gd name="connsiteY105" fmla="*/ 3818964 h 4123764"/>
              <a:gd name="connsiteX106" fmla="*/ 3311962 w 3849844"/>
              <a:gd name="connsiteY106" fmla="*/ 3836894 h 4123764"/>
              <a:gd name="connsiteX107" fmla="*/ 3285068 w 3849844"/>
              <a:gd name="connsiteY107" fmla="*/ 3845858 h 4123764"/>
              <a:gd name="connsiteX108" fmla="*/ 3213350 w 3849844"/>
              <a:gd name="connsiteY108" fmla="*/ 3881717 h 4123764"/>
              <a:gd name="connsiteX109" fmla="*/ 3186456 w 3849844"/>
              <a:gd name="connsiteY109" fmla="*/ 3890682 h 4123764"/>
              <a:gd name="connsiteX110" fmla="*/ 3034056 w 3849844"/>
              <a:gd name="connsiteY110" fmla="*/ 3908611 h 4123764"/>
              <a:gd name="connsiteX111" fmla="*/ 2989233 w 3849844"/>
              <a:gd name="connsiteY111" fmla="*/ 3917576 h 4123764"/>
              <a:gd name="connsiteX112" fmla="*/ 2845797 w 3849844"/>
              <a:gd name="connsiteY112" fmla="*/ 3935506 h 4123764"/>
              <a:gd name="connsiteX113" fmla="*/ 2666503 w 3849844"/>
              <a:gd name="connsiteY113" fmla="*/ 3926541 h 4123764"/>
              <a:gd name="connsiteX114" fmla="*/ 2639609 w 3849844"/>
              <a:gd name="connsiteY114" fmla="*/ 3908611 h 4123764"/>
              <a:gd name="connsiteX115" fmla="*/ 2603750 w 3849844"/>
              <a:gd name="connsiteY115" fmla="*/ 3899647 h 4123764"/>
              <a:gd name="connsiteX116" fmla="*/ 2523068 w 3849844"/>
              <a:gd name="connsiteY116" fmla="*/ 3872753 h 4123764"/>
              <a:gd name="connsiteX117" fmla="*/ 2496174 w 3849844"/>
              <a:gd name="connsiteY117" fmla="*/ 3863788 h 4123764"/>
              <a:gd name="connsiteX118" fmla="*/ 2433421 w 3849844"/>
              <a:gd name="connsiteY118" fmla="*/ 3845858 h 4123764"/>
              <a:gd name="connsiteX119" fmla="*/ 2388597 w 3849844"/>
              <a:gd name="connsiteY119" fmla="*/ 3810000 h 4123764"/>
              <a:gd name="connsiteX120" fmla="*/ 2352738 w 3849844"/>
              <a:gd name="connsiteY120" fmla="*/ 3801035 h 4123764"/>
              <a:gd name="connsiteX121" fmla="*/ 2325844 w 3849844"/>
              <a:gd name="connsiteY121" fmla="*/ 3783106 h 4123764"/>
              <a:gd name="connsiteX122" fmla="*/ 2272056 w 3849844"/>
              <a:gd name="connsiteY122" fmla="*/ 3765176 h 4123764"/>
              <a:gd name="connsiteX123" fmla="*/ 2245162 w 3849844"/>
              <a:gd name="connsiteY123" fmla="*/ 3747247 h 4123764"/>
              <a:gd name="connsiteX124" fmla="*/ 2119656 w 3849844"/>
              <a:gd name="connsiteY124" fmla="*/ 3711388 h 4123764"/>
              <a:gd name="connsiteX125" fmla="*/ 2065868 w 3849844"/>
              <a:gd name="connsiteY125" fmla="*/ 3702423 h 4123764"/>
              <a:gd name="connsiteX126" fmla="*/ 2003115 w 3849844"/>
              <a:gd name="connsiteY126" fmla="*/ 3675529 h 4123764"/>
              <a:gd name="connsiteX127" fmla="*/ 1940362 w 3849844"/>
              <a:gd name="connsiteY127" fmla="*/ 3666564 h 4123764"/>
              <a:gd name="connsiteX128" fmla="*/ 1913468 w 3849844"/>
              <a:gd name="connsiteY128" fmla="*/ 3657600 h 4123764"/>
              <a:gd name="connsiteX129" fmla="*/ 1689350 w 3849844"/>
              <a:gd name="connsiteY129" fmla="*/ 3666564 h 4123764"/>
              <a:gd name="connsiteX130" fmla="*/ 1617633 w 3849844"/>
              <a:gd name="connsiteY130" fmla="*/ 3711388 h 4123764"/>
              <a:gd name="connsiteX131" fmla="*/ 1590738 w 3849844"/>
              <a:gd name="connsiteY131" fmla="*/ 3720353 h 4123764"/>
              <a:gd name="connsiteX132" fmla="*/ 1456268 w 3849844"/>
              <a:gd name="connsiteY132" fmla="*/ 3801035 h 4123764"/>
              <a:gd name="connsiteX133" fmla="*/ 1420409 w 3849844"/>
              <a:gd name="connsiteY133" fmla="*/ 3827929 h 4123764"/>
              <a:gd name="connsiteX134" fmla="*/ 1375585 w 3849844"/>
              <a:gd name="connsiteY134" fmla="*/ 3845858 h 4123764"/>
              <a:gd name="connsiteX135" fmla="*/ 1321797 w 3849844"/>
              <a:gd name="connsiteY135" fmla="*/ 3872753 h 4123764"/>
              <a:gd name="connsiteX136" fmla="*/ 1223185 w 3849844"/>
              <a:gd name="connsiteY136" fmla="*/ 3944470 h 4123764"/>
              <a:gd name="connsiteX137" fmla="*/ 1178362 w 3849844"/>
              <a:gd name="connsiteY137" fmla="*/ 3980329 h 4123764"/>
              <a:gd name="connsiteX138" fmla="*/ 1133538 w 3849844"/>
              <a:gd name="connsiteY138" fmla="*/ 4007223 h 4123764"/>
              <a:gd name="connsiteX139" fmla="*/ 1106644 w 3849844"/>
              <a:gd name="connsiteY139" fmla="*/ 4034117 h 4123764"/>
              <a:gd name="connsiteX140" fmla="*/ 1008033 w 3849844"/>
              <a:gd name="connsiteY140" fmla="*/ 4069976 h 4123764"/>
              <a:gd name="connsiteX141" fmla="*/ 981138 w 3849844"/>
              <a:gd name="connsiteY141" fmla="*/ 4078941 h 4123764"/>
              <a:gd name="connsiteX142" fmla="*/ 945280 w 3849844"/>
              <a:gd name="connsiteY142" fmla="*/ 4087906 h 4123764"/>
              <a:gd name="connsiteX143" fmla="*/ 909421 w 3849844"/>
              <a:gd name="connsiteY143" fmla="*/ 4105835 h 4123764"/>
              <a:gd name="connsiteX144" fmla="*/ 810809 w 3849844"/>
              <a:gd name="connsiteY144" fmla="*/ 4123764 h 4123764"/>
              <a:gd name="connsiteX145" fmla="*/ 559797 w 3849844"/>
              <a:gd name="connsiteY145" fmla="*/ 4114800 h 4123764"/>
              <a:gd name="connsiteX146" fmla="*/ 532903 w 3849844"/>
              <a:gd name="connsiteY146" fmla="*/ 4105835 h 4123764"/>
              <a:gd name="connsiteX147" fmla="*/ 461185 w 3849844"/>
              <a:gd name="connsiteY147" fmla="*/ 4069976 h 4123764"/>
              <a:gd name="connsiteX148" fmla="*/ 416362 w 3849844"/>
              <a:gd name="connsiteY148" fmla="*/ 4052047 h 4123764"/>
              <a:gd name="connsiteX149" fmla="*/ 389468 w 3849844"/>
              <a:gd name="connsiteY149" fmla="*/ 4043082 h 4123764"/>
              <a:gd name="connsiteX150" fmla="*/ 362574 w 3849844"/>
              <a:gd name="connsiteY150" fmla="*/ 4025153 h 4123764"/>
              <a:gd name="connsiteX151" fmla="*/ 317750 w 3849844"/>
              <a:gd name="connsiteY151" fmla="*/ 4007223 h 4123764"/>
              <a:gd name="connsiteX152" fmla="*/ 263962 w 3849844"/>
              <a:gd name="connsiteY152" fmla="*/ 3989294 h 4123764"/>
              <a:gd name="connsiteX153" fmla="*/ 228103 w 3849844"/>
              <a:gd name="connsiteY153" fmla="*/ 3971364 h 4123764"/>
              <a:gd name="connsiteX154" fmla="*/ 174315 w 3849844"/>
              <a:gd name="connsiteY154" fmla="*/ 3917576 h 4123764"/>
              <a:gd name="connsiteX155" fmla="*/ 156385 w 3849844"/>
              <a:gd name="connsiteY155" fmla="*/ 3899647 h 4123764"/>
              <a:gd name="connsiteX156" fmla="*/ 129491 w 3849844"/>
              <a:gd name="connsiteY156" fmla="*/ 3836894 h 4123764"/>
              <a:gd name="connsiteX157" fmla="*/ 84668 w 3849844"/>
              <a:gd name="connsiteY157" fmla="*/ 3765176 h 4123764"/>
              <a:gd name="connsiteX158" fmla="*/ 57774 w 3849844"/>
              <a:gd name="connsiteY158" fmla="*/ 3711388 h 4123764"/>
              <a:gd name="connsiteX159" fmla="*/ 39844 w 3849844"/>
              <a:gd name="connsiteY159" fmla="*/ 3603811 h 4123764"/>
              <a:gd name="connsiteX160" fmla="*/ 21915 w 3849844"/>
              <a:gd name="connsiteY160" fmla="*/ 3567953 h 4123764"/>
              <a:gd name="connsiteX161" fmla="*/ 3985 w 3849844"/>
              <a:gd name="connsiteY161" fmla="*/ 3505200 h 4123764"/>
              <a:gd name="connsiteX162" fmla="*/ 21915 w 3849844"/>
              <a:gd name="connsiteY162" fmla="*/ 3218329 h 4123764"/>
              <a:gd name="connsiteX163" fmla="*/ 39844 w 3849844"/>
              <a:gd name="connsiteY163" fmla="*/ 3182470 h 4123764"/>
              <a:gd name="connsiteX164" fmla="*/ 57774 w 3849844"/>
              <a:gd name="connsiteY164" fmla="*/ 3155576 h 4123764"/>
              <a:gd name="connsiteX165" fmla="*/ 66738 w 3849844"/>
              <a:gd name="connsiteY165" fmla="*/ 3110753 h 4123764"/>
              <a:gd name="connsiteX166" fmla="*/ 93633 w 3849844"/>
              <a:gd name="connsiteY166" fmla="*/ 3092823 h 4123764"/>
              <a:gd name="connsiteX167" fmla="*/ 111562 w 3849844"/>
              <a:gd name="connsiteY167" fmla="*/ 3056964 h 4123764"/>
              <a:gd name="connsiteX168" fmla="*/ 138456 w 3849844"/>
              <a:gd name="connsiteY168" fmla="*/ 3030070 h 4123764"/>
              <a:gd name="connsiteX169" fmla="*/ 174315 w 3849844"/>
              <a:gd name="connsiteY169" fmla="*/ 2976282 h 4123764"/>
              <a:gd name="connsiteX170" fmla="*/ 201209 w 3849844"/>
              <a:gd name="connsiteY170" fmla="*/ 2949388 h 4123764"/>
              <a:gd name="connsiteX171" fmla="*/ 219138 w 3849844"/>
              <a:gd name="connsiteY171" fmla="*/ 2922494 h 4123764"/>
              <a:gd name="connsiteX172" fmla="*/ 246033 w 3849844"/>
              <a:gd name="connsiteY172" fmla="*/ 2904564 h 4123764"/>
              <a:gd name="connsiteX173" fmla="*/ 290856 w 3849844"/>
              <a:gd name="connsiteY173" fmla="*/ 2868706 h 4123764"/>
              <a:gd name="connsiteX174" fmla="*/ 317750 w 3849844"/>
              <a:gd name="connsiteY174" fmla="*/ 2850776 h 4123764"/>
              <a:gd name="connsiteX175" fmla="*/ 380503 w 3849844"/>
              <a:gd name="connsiteY175" fmla="*/ 2788023 h 4123764"/>
              <a:gd name="connsiteX176" fmla="*/ 398433 w 3849844"/>
              <a:gd name="connsiteY176" fmla="*/ 2770094 h 4123764"/>
              <a:gd name="connsiteX177" fmla="*/ 452221 w 3849844"/>
              <a:gd name="connsiteY177" fmla="*/ 2716306 h 4123764"/>
              <a:gd name="connsiteX178" fmla="*/ 479115 w 3849844"/>
              <a:gd name="connsiteY178" fmla="*/ 2689411 h 4123764"/>
              <a:gd name="connsiteX179" fmla="*/ 497044 w 3849844"/>
              <a:gd name="connsiteY179" fmla="*/ 2662517 h 4123764"/>
              <a:gd name="connsiteX180" fmla="*/ 532903 w 3849844"/>
              <a:gd name="connsiteY180" fmla="*/ 2635623 h 4123764"/>
              <a:gd name="connsiteX181" fmla="*/ 577727 w 3849844"/>
              <a:gd name="connsiteY181" fmla="*/ 2590800 h 4123764"/>
              <a:gd name="connsiteX182" fmla="*/ 613585 w 3849844"/>
              <a:gd name="connsiteY182" fmla="*/ 2519082 h 4123764"/>
              <a:gd name="connsiteX183" fmla="*/ 631515 w 3849844"/>
              <a:gd name="connsiteY183" fmla="*/ 2492188 h 4123764"/>
              <a:gd name="connsiteX184" fmla="*/ 649444 w 3849844"/>
              <a:gd name="connsiteY184" fmla="*/ 2438400 h 4123764"/>
              <a:gd name="connsiteX185" fmla="*/ 667374 w 3849844"/>
              <a:gd name="connsiteY185" fmla="*/ 2402541 h 4123764"/>
              <a:gd name="connsiteX186" fmla="*/ 685303 w 3849844"/>
              <a:gd name="connsiteY186" fmla="*/ 2277035 h 4123764"/>
              <a:gd name="connsiteX187" fmla="*/ 694268 w 3849844"/>
              <a:gd name="connsiteY187" fmla="*/ 2214282 h 4123764"/>
              <a:gd name="connsiteX188" fmla="*/ 703233 w 3849844"/>
              <a:gd name="connsiteY188" fmla="*/ 2169458 h 4123764"/>
              <a:gd name="connsiteX189" fmla="*/ 685303 w 3849844"/>
              <a:gd name="connsiteY189" fmla="*/ 1981200 h 4123764"/>
              <a:gd name="connsiteX190" fmla="*/ 658409 w 3849844"/>
              <a:gd name="connsiteY190" fmla="*/ 1918447 h 4123764"/>
              <a:gd name="connsiteX191" fmla="*/ 631515 w 3849844"/>
              <a:gd name="connsiteY191" fmla="*/ 1891553 h 4123764"/>
              <a:gd name="connsiteX192" fmla="*/ 586691 w 3849844"/>
              <a:gd name="connsiteY192" fmla="*/ 1828800 h 4123764"/>
              <a:gd name="connsiteX193" fmla="*/ 559797 w 3849844"/>
              <a:gd name="connsiteY193" fmla="*/ 1810870 h 4123764"/>
              <a:gd name="connsiteX194" fmla="*/ 506009 w 3849844"/>
              <a:gd name="connsiteY194" fmla="*/ 1766047 h 4123764"/>
              <a:gd name="connsiteX195" fmla="*/ 452221 w 3849844"/>
              <a:gd name="connsiteY195" fmla="*/ 1712258 h 4123764"/>
              <a:gd name="connsiteX196" fmla="*/ 434291 w 3849844"/>
              <a:gd name="connsiteY196" fmla="*/ 1694329 h 4123764"/>
              <a:gd name="connsiteX197" fmla="*/ 353609 w 3849844"/>
              <a:gd name="connsiteY197" fmla="*/ 1658470 h 4123764"/>
              <a:gd name="connsiteX198" fmla="*/ 335680 w 3849844"/>
              <a:gd name="connsiteY198" fmla="*/ 1631576 h 4123764"/>
              <a:gd name="connsiteX199" fmla="*/ 308785 w 3849844"/>
              <a:gd name="connsiteY199" fmla="*/ 1613647 h 4123764"/>
              <a:gd name="connsiteX200" fmla="*/ 290856 w 3849844"/>
              <a:gd name="connsiteY200" fmla="*/ 1595717 h 4123764"/>
              <a:gd name="connsiteX201" fmla="*/ 254997 w 3849844"/>
              <a:gd name="connsiteY201" fmla="*/ 1524000 h 4123764"/>
              <a:gd name="connsiteX202" fmla="*/ 246033 w 3849844"/>
              <a:gd name="connsiteY202" fmla="*/ 1344706 h 4123764"/>
              <a:gd name="connsiteX203" fmla="*/ 263962 w 3849844"/>
              <a:gd name="connsiteY203" fmla="*/ 1326776 h 4123764"/>
              <a:gd name="connsiteX204" fmla="*/ 290856 w 3849844"/>
              <a:gd name="connsiteY204" fmla="*/ 1290917 h 4123764"/>
              <a:gd name="connsiteX205" fmla="*/ 335680 w 3849844"/>
              <a:gd name="connsiteY205" fmla="*/ 1237129 h 4123764"/>
              <a:gd name="connsiteX206" fmla="*/ 389468 w 3849844"/>
              <a:gd name="connsiteY206" fmla="*/ 1210235 h 4123764"/>
              <a:gd name="connsiteX207" fmla="*/ 407397 w 3849844"/>
              <a:gd name="connsiteY207" fmla="*/ 1201270 h 4123764"/>
              <a:gd name="connsiteX208" fmla="*/ 407397 w 3849844"/>
              <a:gd name="connsiteY208" fmla="*/ 1201270 h 4123764"/>
              <a:gd name="connsiteX0" fmla="*/ 317750 w 3849844"/>
              <a:gd name="connsiteY0" fmla="*/ 1201270 h 4123764"/>
              <a:gd name="connsiteX1" fmla="*/ 577727 w 3849844"/>
              <a:gd name="connsiteY1" fmla="*/ 1201270 h 4123764"/>
              <a:gd name="connsiteX2" fmla="*/ 631515 w 3849844"/>
              <a:gd name="connsiteY2" fmla="*/ 1174376 h 4123764"/>
              <a:gd name="connsiteX3" fmla="*/ 658409 w 3849844"/>
              <a:gd name="connsiteY3" fmla="*/ 1165411 h 4123764"/>
              <a:gd name="connsiteX4" fmla="*/ 757021 w 3849844"/>
              <a:gd name="connsiteY4" fmla="*/ 1084729 h 4123764"/>
              <a:gd name="connsiteX5" fmla="*/ 774950 w 3849844"/>
              <a:gd name="connsiteY5" fmla="*/ 1057835 h 4123764"/>
              <a:gd name="connsiteX6" fmla="*/ 783915 w 3849844"/>
              <a:gd name="connsiteY6" fmla="*/ 1030941 h 4123764"/>
              <a:gd name="connsiteX7" fmla="*/ 801844 w 3849844"/>
              <a:gd name="connsiteY7" fmla="*/ 1013011 h 4123764"/>
              <a:gd name="connsiteX8" fmla="*/ 837703 w 3849844"/>
              <a:gd name="connsiteY8" fmla="*/ 959223 h 4123764"/>
              <a:gd name="connsiteX9" fmla="*/ 855633 w 3849844"/>
              <a:gd name="connsiteY9" fmla="*/ 887506 h 4123764"/>
              <a:gd name="connsiteX10" fmla="*/ 882527 w 3849844"/>
              <a:gd name="connsiteY10" fmla="*/ 779929 h 4123764"/>
              <a:gd name="connsiteX11" fmla="*/ 900456 w 3849844"/>
              <a:gd name="connsiteY11" fmla="*/ 654423 h 4123764"/>
              <a:gd name="connsiteX12" fmla="*/ 909421 w 3849844"/>
              <a:gd name="connsiteY12" fmla="*/ 618564 h 4123764"/>
              <a:gd name="connsiteX13" fmla="*/ 918385 w 3849844"/>
              <a:gd name="connsiteY13" fmla="*/ 573741 h 4123764"/>
              <a:gd name="connsiteX14" fmla="*/ 954244 w 3849844"/>
              <a:gd name="connsiteY14" fmla="*/ 519953 h 4123764"/>
              <a:gd name="connsiteX15" fmla="*/ 981138 w 3849844"/>
              <a:gd name="connsiteY15" fmla="*/ 466164 h 4123764"/>
              <a:gd name="connsiteX16" fmla="*/ 999068 w 3849844"/>
              <a:gd name="connsiteY16" fmla="*/ 448235 h 4123764"/>
              <a:gd name="connsiteX17" fmla="*/ 1070785 w 3849844"/>
              <a:gd name="connsiteY17" fmla="*/ 367553 h 4123764"/>
              <a:gd name="connsiteX18" fmla="*/ 1088715 w 3849844"/>
              <a:gd name="connsiteY18" fmla="*/ 349623 h 4123764"/>
              <a:gd name="connsiteX19" fmla="*/ 1115609 w 3849844"/>
              <a:gd name="connsiteY19" fmla="*/ 322729 h 4123764"/>
              <a:gd name="connsiteX20" fmla="*/ 1151468 w 3849844"/>
              <a:gd name="connsiteY20" fmla="*/ 295835 h 4123764"/>
              <a:gd name="connsiteX21" fmla="*/ 1205256 w 3849844"/>
              <a:gd name="connsiteY21" fmla="*/ 242047 h 4123764"/>
              <a:gd name="connsiteX22" fmla="*/ 1285938 w 3849844"/>
              <a:gd name="connsiteY22" fmla="*/ 197223 h 4123764"/>
              <a:gd name="connsiteX23" fmla="*/ 1303868 w 3849844"/>
              <a:gd name="connsiteY23" fmla="*/ 179294 h 4123764"/>
              <a:gd name="connsiteX24" fmla="*/ 1393515 w 3849844"/>
              <a:gd name="connsiteY24" fmla="*/ 134470 h 4123764"/>
              <a:gd name="connsiteX25" fmla="*/ 1438338 w 3849844"/>
              <a:gd name="connsiteY25" fmla="*/ 107576 h 4123764"/>
              <a:gd name="connsiteX26" fmla="*/ 1492127 w 3849844"/>
              <a:gd name="connsiteY26" fmla="*/ 89647 h 4123764"/>
              <a:gd name="connsiteX27" fmla="*/ 1519021 w 3849844"/>
              <a:gd name="connsiteY27" fmla="*/ 71717 h 4123764"/>
              <a:gd name="connsiteX28" fmla="*/ 1599703 w 3849844"/>
              <a:gd name="connsiteY28" fmla="*/ 44823 h 4123764"/>
              <a:gd name="connsiteX29" fmla="*/ 1734174 w 3849844"/>
              <a:gd name="connsiteY29" fmla="*/ 26894 h 4123764"/>
              <a:gd name="connsiteX30" fmla="*/ 1895538 w 3849844"/>
              <a:gd name="connsiteY30" fmla="*/ 0 h 4123764"/>
              <a:gd name="connsiteX31" fmla="*/ 2146550 w 3849844"/>
              <a:gd name="connsiteY31" fmla="*/ 17929 h 4123764"/>
              <a:gd name="connsiteX32" fmla="*/ 2164480 w 3849844"/>
              <a:gd name="connsiteY32" fmla="*/ 35858 h 4123764"/>
              <a:gd name="connsiteX33" fmla="*/ 2200338 w 3849844"/>
              <a:gd name="connsiteY33" fmla="*/ 44823 h 4123764"/>
              <a:gd name="connsiteX34" fmla="*/ 2227233 w 3849844"/>
              <a:gd name="connsiteY34" fmla="*/ 80682 h 4123764"/>
              <a:gd name="connsiteX35" fmla="*/ 2307915 w 3849844"/>
              <a:gd name="connsiteY35" fmla="*/ 152400 h 4123764"/>
              <a:gd name="connsiteX36" fmla="*/ 2334809 w 3849844"/>
              <a:gd name="connsiteY36" fmla="*/ 197223 h 4123764"/>
              <a:gd name="connsiteX37" fmla="*/ 2379633 w 3849844"/>
              <a:gd name="connsiteY37" fmla="*/ 268941 h 4123764"/>
              <a:gd name="connsiteX38" fmla="*/ 2397562 w 3849844"/>
              <a:gd name="connsiteY38" fmla="*/ 304800 h 4123764"/>
              <a:gd name="connsiteX39" fmla="*/ 2406527 w 3849844"/>
              <a:gd name="connsiteY39" fmla="*/ 340658 h 4123764"/>
              <a:gd name="connsiteX40" fmla="*/ 2424456 w 3849844"/>
              <a:gd name="connsiteY40" fmla="*/ 358588 h 4123764"/>
              <a:gd name="connsiteX41" fmla="*/ 2433421 w 3849844"/>
              <a:gd name="connsiteY41" fmla="*/ 394447 h 4123764"/>
              <a:gd name="connsiteX42" fmla="*/ 2469280 w 3849844"/>
              <a:gd name="connsiteY42" fmla="*/ 457200 h 4123764"/>
              <a:gd name="connsiteX43" fmla="*/ 2505138 w 3849844"/>
              <a:gd name="connsiteY43" fmla="*/ 582706 h 4123764"/>
              <a:gd name="connsiteX44" fmla="*/ 2523068 w 3849844"/>
              <a:gd name="connsiteY44" fmla="*/ 645458 h 4123764"/>
              <a:gd name="connsiteX45" fmla="*/ 2540997 w 3849844"/>
              <a:gd name="connsiteY45" fmla="*/ 690282 h 4123764"/>
              <a:gd name="connsiteX46" fmla="*/ 2558927 w 3849844"/>
              <a:gd name="connsiteY46" fmla="*/ 726141 h 4123764"/>
              <a:gd name="connsiteX47" fmla="*/ 2567891 w 3849844"/>
              <a:gd name="connsiteY47" fmla="*/ 753035 h 4123764"/>
              <a:gd name="connsiteX48" fmla="*/ 2603750 w 3849844"/>
              <a:gd name="connsiteY48" fmla="*/ 806823 h 4123764"/>
              <a:gd name="connsiteX49" fmla="*/ 2639609 w 3849844"/>
              <a:gd name="connsiteY49" fmla="*/ 851647 h 4123764"/>
              <a:gd name="connsiteX50" fmla="*/ 2666503 w 3849844"/>
              <a:gd name="connsiteY50" fmla="*/ 869576 h 4123764"/>
              <a:gd name="connsiteX51" fmla="*/ 2684433 w 3849844"/>
              <a:gd name="connsiteY51" fmla="*/ 896470 h 4123764"/>
              <a:gd name="connsiteX52" fmla="*/ 2765115 w 3849844"/>
              <a:gd name="connsiteY52" fmla="*/ 941294 h 4123764"/>
              <a:gd name="connsiteX53" fmla="*/ 2800974 w 3849844"/>
              <a:gd name="connsiteY53" fmla="*/ 950258 h 4123764"/>
              <a:gd name="connsiteX54" fmla="*/ 2827868 w 3849844"/>
              <a:gd name="connsiteY54" fmla="*/ 977153 h 4123764"/>
              <a:gd name="connsiteX55" fmla="*/ 2872691 w 3849844"/>
              <a:gd name="connsiteY55" fmla="*/ 995082 h 4123764"/>
              <a:gd name="connsiteX56" fmla="*/ 2953374 w 3849844"/>
              <a:gd name="connsiteY56" fmla="*/ 1021976 h 4123764"/>
              <a:gd name="connsiteX57" fmla="*/ 3007162 w 3849844"/>
              <a:gd name="connsiteY57" fmla="*/ 1039906 h 4123764"/>
              <a:gd name="connsiteX58" fmla="*/ 3051985 w 3849844"/>
              <a:gd name="connsiteY58" fmla="*/ 1066800 h 4123764"/>
              <a:gd name="connsiteX59" fmla="*/ 3087844 w 3849844"/>
              <a:gd name="connsiteY59" fmla="*/ 1084729 h 4123764"/>
              <a:gd name="connsiteX60" fmla="*/ 3141633 w 3849844"/>
              <a:gd name="connsiteY60" fmla="*/ 1111623 h 4123764"/>
              <a:gd name="connsiteX61" fmla="*/ 3231280 w 3849844"/>
              <a:gd name="connsiteY61" fmla="*/ 1165411 h 4123764"/>
              <a:gd name="connsiteX62" fmla="*/ 3285068 w 3849844"/>
              <a:gd name="connsiteY62" fmla="*/ 1201270 h 4123764"/>
              <a:gd name="connsiteX63" fmla="*/ 3374715 w 3849844"/>
              <a:gd name="connsiteY63" fmla="*/ 1255058 h 4123764"/>
              <a:gd name="connsiteX64" fmla="*/ 3410574 w 3849844"/>
              <a:gd name="connsiteY64" fmla="*/ 1290917 h 4123764"/>
              <a:gd name="connsiteX65" fmla="*/ 3473327 w 3849844"/>
              <a:gd name="connsiteY65" fmla="*/ 1326776 h 4123764"/>
              <a:gd name="connsiteX66" fmla="*/ 3500221 w 3849844"/>
              <a:gd name="connsiteY66" fmla="*/ 1353670 h 4123764"/>
              <a:gd name="connsiteX67" fmla="*/ 3536080 w 3849844"/>
              <a:gd name="connsiteY67" fmla="*/ 1380564 h 4123764"/>
              <a:gd name="connsiteX68" fmla="*/ 3562974 w 3849844"/>
              <a:gd name="connsiteY68" fmla="*/ 1416423 h 4123764"/>
              <a:gd name="connsiteX69" fmla="*/ 3598833 w 3849844"/>
              <a:gd name="connsiteY69" fmla="*/ 1452282 h 4123764"/>
              <a:gd name="connsiteX70" fmla="*/ 3643656 w 3849844"/>
              <a:gd name="connsiteY70" fmla="*/ 1524000 h 4123764"/>
              <a:gd name="connsiteX71" fmla="*/ 3661585 w 3849844"/>
              <a:gd name="connsiteY71" fmla="*/ 1559858 h 4123764"/>
              <a:gd name="connsiteX72" fmla="*/ 3715374 w 3849844"/>
              <a:gd name="connsiteY72" fmla="*/ 1649506 h 4123764"/>
              <a:gd name="connsiteX73" fmla="*/ 3742268 w 3849844"/>
              <a:gd name="connsiteY73" fmla="*/ 1703294 h 4123764"/>
              <a:gd name="connsiteX74" fmla="*/ 3751233 w 3849844"/>
              <a:gd name="connsiteY74" fmla="*/ 1730188 h 4123764"/>
              <a:gd name="connsiteX75" fmla="*/ 3769162 w 3849844"/>
              <a:gd name="connsiteY75" fmla="*/ 1775011 h 4123764"/>
              <a:gd name="connsiteX76" fmla="*/ 3787091 w 3849844"/>
              <a:gd name="connsiteY76" fmla="*/ 1810870 h 4123764"/>
              <a:gd name="connsiteX77" fmla="*/ 3822950 w 3849844"/>
              <a:gd name="connsiteY77" fmla="*/ 1918447 h 4123764"/>
              <a:gd name="connsiteX78" fmla="*/ 3849844 w 3849844"/>
              <a:gd name="connsiteY78" fmla="*/ 2052917 h 4123764"/>
              <a:gd name="connsiteX79" fmla="*/ 3813985 w 3849844"/>
              <a:gd name="connsiteY79" fmla="*/ 2259106 h 4123764"/>
              <a:gd name="connsiteX80" fmla="*/ 3796056 w 3849844"/>
              <a:gd name="connsiteY80" fmla="*/ 2286000 h 4123764"/>
              <a:gd name="connsiteX81" fmla="*/ 3760197 w 3849844"/>
              <a:gd name="connsiteY81" fmla="*/ 2330823 h 4123764"/>
              <a:gd name="connsiteX82" fmla="*/ 3742268 w 3849844"/>
              <a:gd name="connsiteY82" fmla="*/ 2357717 h 4123764"/>
              <a:gd name="connsiteX83" fmla="*/ 3715374 w 3849844"/>
              <a:gd name="connsiteY83" fmla="*/ 2402541 h 4123764"/>
              <a:gd name="connsiteX84" fmla="*/ 3688480 w 3849844"/>
              <a:gd name="connsiteY84" fmla="*/ 2438400 h 4123764"/>
              <a:gd name="connsiteX85" fmla="*/ 3670550 w 3849844"/>
              <a:gd name="connsiteY85" fmla="*/ 2456329 h 4123764"/>
              <a:gd name="connsiteX86" fmla="*/ 3634691 w 3849844"/>
              <a:gd name="connsiteY86" fmla="*/ 2510117 h 4123764"/>
              <a:gd name="connsiteX87" fmla="*/ 3607797 w 3849844"/>
              <a:gd name="connsiteY87" fmla="*/ 2554941 h 4123764"/>
              <a:gd name="connsiteX88" fmla="*/ 3598833 w 3849844"/>
              <a:gd name="connsiteY88" fmla="*/ 2581835 h 4123764"/>
              <a:gd name="connsiteX89" fmla="*/ 3562974 w 3849844"/>
              <a:gd name="connsiteY89" fmla="*/ 2608729 h 4123764"/>
              <a:gd name="connsiteX90" fmla="*/ 3545044 w 3849844"/>
              <a:gd name="connsiteY90" fmla="*/ 2635623 h 4123764"/>
              <a:gd name="connsiteX91" fmla="*/ 3518150 w 3849844"/>
              <a:gd name="connsiteY91" fmla="*/ 2698376 h 4123764"/>
              <a:gd name="connsiteX92" fmla="*/ 3509185 w 3849844"/>
              <a:gd name="connsiteY92" fmla="*/ 2743200 h 4123764"/>
              <a:gd name="connsiteX93" fmla="*/ 3527115 w 3849844"/>
              <a:gd name="connsiteY93" fmla="*/ 2976282 h 4123764"/>
              <a:gd name="connsiteX94" fmla="*/ 3589868 w 3849844"/>
              <a:gd name="connsiteY94" fmla="*/ 3110753 h 4123764"/>
              <a:gd name="connsiteX95" fmla="*/ 3625727 w 3849844"/>
              <a:gd name="connsiteY95" fmla="*/ 3209364 h 4123764"/>
              <a:gd name="connsiteX96" fmla="*/ 3607797 w 3849844"/>
              <a:gd name="connsiteY96" fmla="*/ 3505200 h 4123764"/>
              <a:gd name="connsiteX97" fmla="*/ 3598833 w 3849844"/>
              <a:gd name="connsiteY97" fmla="*/ 3532094 h 4123764"/>
              <a:gd name="connsiteX98" fmla="*/ 3571938 w 3849844"/>
              <a:gd name="connsiteY98" fmla="*/ 3567953 h 4123764"/>
              <a:gd name="connsiteX99" fmla="*/ 3562974 w 3849844"/>
              <a:gd name="connsiteY99" fmla="*/ 3594847 h 4123764"/>
              <a:gd name="connsiteX100" fmla="*/ 3518150 w 3849844"/>
              <a:gd name="connsiteY100" fmla="*/ 3639670 h 4123764"/>
              <a:gd name="connsiteX101" fmla="*/ 3500221 w 3849844"/>
              <a:gd name="connsiteY101" fmla="*/ 3657600 h 4123764"/>
              <a:gd name="connsiteX102" fmla="*/ 3437468 w 3849844"/>
              <a:gd name="connsiteY102" fmla="*/ 3738282 h 4123764"/>
              <a:gd name="connsiteX103" fmla="*/ 3392644 w 3849844"/>
              <a:gd name="connsiteY103" fmla="*/ 3792070 h 4123764"/>
              <a:gd name="connsiteX104" fmla="*/ 3356785 w 3849844"/>
              <a:gd name="connsiteY104" fmla="*/ 3801035 h 4123764"/>
              <a:gd name="connsiteX105" fmla="*/ 3329891 w 3849844"/>
              <a:gd name="connsiteY105" fmla="*/ 3818964 h 4123764"/>
              <a:gd name="connsiteX106" fmla="*/ 3311962 w 3849844"/>
              <a:gd name="connsiteY106" fmla="*/ 3836894 h 4123764"/>
              <a:gd name="connsiteX107" fmla="*/ 3285068 w 3849844"/>
              <a:gd name="connsiteY107" fmla="*/ 3845858 h 4123764"/>
              <a:gd name="connsiteX108" fmla="*/ 3213350 w 3849844"/>
              <a:gd name="connsiteY108" fmla="*/ 3881717 h 4123764"/>
              <a:gd name="connsiteX109" fmla="*/ 3186456 w 3849844"/>
              <a:gd name="connsiteY109" fmla="*/ 3890682 h 4123764"/>
              <a:gd name="connsiteX110" fmla="*/ 3034056 w 3849844"/>
              <a:gd name="connsiteY110" fmla="*/ 3908611 h 4123764"/>
              <a:gd name="connsiteX111" fmla="*/ 2989233 w 3849844"/>
              <a:gd name="connsiteY111" fmla="*/ 3917576 h 4123764"/>
              <a:gd name="connsiteX112" fmla="*/ 2845797 w 3849844"/>
              <a:gd name="connsiteY112" fmla="*/ 3935506 h 4123764"/>
              <a:gd name="connsiteX113" fmla="*/ 2666503 w 3849844"/>
              <a:gd name="connsiteY113" fmla="*/ 3926541 h 4123764"/>
              <a:gd name="connsiteX114" fmla="*/ 2639609 w 3849844"/>
              <a:gd name="connsiteY114" fmla="*/ 3908611 h 4123764"/>
              <a:gd name="connsiteX115" fmla="*/ 2603750 w 3849844"/>
              <a:gd name="connsiteY115" fmla="*/ 3899647 h 4123764"/>
              <a:gd name="connsiteX116" fmla="*/ 2523068 w 3849844"/>
              <a:gd name="connsiteY116" fmla="*/ 3872753 h 4123764"/>
              <a:gd name="connsiteX117" fmla="*/ 2496174 w 3849844"/>
              <a:gd name="connsiteY117" fmla="*/ 3863788 h 4123764"/>
              <a:gd name="connsiteX118" fmla="*/ 2433421 w 3849844"/>
              <a:gd name="connsiteY118" fmla="*/ 3845858 h 4123764"/>
              <a:gd name="connsiteX119" fmla="*/ 2388597 w 3849844"/>
              <a:gd name="connsiteY119" fmla="*/ 3810000 h 4123764"/>
              <a:gd name="connsiteX120" fmla="*/ 2352738 w 3849844"/>
              <a:gd name="connsiteY120" fmla="*/ 3801035 h 4123764"/>
              <a:gd name="connsiteX121" fmla="*/ 2325844 w 3849844"/>
              <a:gd name="connsiteY121" fmla="*/ 3783106 h 4123764"/>
              <a:gd name="connsiteX122" fmla="*/ 2272056 w 3849844"/>
              <a:gd name="connsiteY122" fmla="*/ 3765176 h 4123764"/>
              <a:gd name="connsiteX123" fmla="*/ 2245162 w 3849844"/>
              <a:gd name="connsiteY123" fmla="*/ 3747247 h 4123764"/>
              <a:gd name="connsiteX124" fmla="*/ 2119656 w 3849844"/>
              <a:gd name="connsiteY124" fmla="*/ 3711388 h 4123764"/>
              <a:gd name="connsiteX125" fmla="*/ 2065868 w 3849844"/>
              <a:gd name="connsiteY125" fmla="*/ 3702423 h 4123764"/>
              <a:gd name="connsiteX126" fmla="*/ 2003115 w 3849844"/>
              <a:gd name="connsiteY126" fmla="*/ 3675529 h 4123764"/>
              <a:gd name="connsiteX127" fmla="*/ 1940362 w 3849844"/>
              <a:gd name="connsiteY127" fmla="*/ 3666564 h 4123764"/>
              <a:gd name="connsiteX128" fmla="*/ 1913468 w 3849844"/>
              <a:gd name="connsiteY128" fmla="*/ 3657600 h 4123764"/>
              <a:gd name="connsiteX129" fmla="*/ 1689350 w 3849844"/>
              <a:gd name="connsiteY129" fmla="*/ 3666564 h 4123764"/>
              <a:gd name="connsiteX130" fmla="*/ 1617633 w 3849844"/>
              <a:gd name="connsiteY130" fmla="*/ 3711388 h 4123764"/>
              <a:gd name="connsiteX131" fmla="*/ 1590738 w 3849844"/>
              <a:gd name="connsiteY131" fmla="*/ 3720353 h 4123764"/>
              <a:gd name="connsiteX132" fmla="*/ 1456268 w 3849844"/>
              <a:gd name="connsiteY132" fmla="*/ 3801035 h 4123764"/>
              <a:gd name="connsiteX133" fmla="*/ 1420409 w 3849844"/>
              <a:gd name="connsiteY133" fmla="*/ 3827929 h 4123764"/>
              <a:gd name="connsiteX134" fmla="*/ 1375585 w 3849844"/>
              <a:gd name="connsiteY134" fmla="*/ 3845858 h 4123764"/>
              <a:gd name="connsiteX135" fmla="*/ 1321797 w 3849844"/>
              <a:gd name="connsiteY135" fmla="*/ 3872753 h 4123764"/>
              <a:gd name="connsiteX136" fmla="*/ 1223185 w 3849844"/>
              <a:gd name="connsiteY136" fmla="*/ 3944470 h 4123764"/>
              <a:gd name="connsiteX137" fmla="*/ 1178362 w 3849844"/>
              <a:gd name="connsiteY137" fmla="*/ 3980329 h 4123764"/>
              <a:gd name="connsiteX138" fmla="*/ 1133538 w 3849844"/>
              <a:gd name="connsiteY138" fmla="*/ 4007223 h 4123764"/>
              <a:gd name="connsiteX139" fmla="*/ 1106644 w 3849844"/>
              <a:gd name="connsiteY139" fmla="*/ 4034117 h 4123764"/>
              <a:gd name="connsiteX140" fmla="*/ 1008033 w 3849844"/>
              <a:gd name="connsiteY140" fmla="*/ 4069976 h 4123764"/>
              <a:gd name="connsiteX141" fmla="*/ 981138 w 3849844"/>
              <a:gd name="connsiteY141" fmla="*/ 4078941 h 4123764"/>
              <a:gd name="connsiteX142" fmla="*/ 945280 w 3849844"/>
              <a:gd name="connsiteY142" fmla="*/ 4087906 h 4123764"/>
              <a:gd name="connsiteX143" fmla="*/ 909421 w 3849844"/>
              <a:gd name="connsiteY143" fmla="*/ 4105835 h 4123764"/>
              <a:gd name="connsiteX144" fmla="*/ 810809 w 3849844"/>
              <a:gd name="connsiteY144" fmla="*/ 4123764 h 4123764"/>
              <a:gd name="connsiteX145" fmla="*/ 559797 w 3849844"/>
              <a:gd name="connsiteY145" fmla="*/ 4114800 h 4123764"/>
              <a:gd name="connsiteX146" fmla="*/ 532903 w 3849844"/>
              <a:gd name="connsiteY146" fmla="*/ 4105835 h 4123764"/>
              <a:gd name="connsiteX147" fmla="*/ 461185 w 3849844"/>
              <a:gd name="connsiteY147" fmla="*/ 4069976 h 4123764"/>
              <a:gd name="connsiteX148" fmla="*/ 416362 w 3849844"/>
              <a:gd name="connsiteY148" fmla="*/ 4052047 h 4123764"/>
              <a:gd name="connsiteX149" fmla="*/ 389468 w 3849844"/>
              <a:gd name="connsiteY149" fmla="*/ 4043082 h 4123764"/>
              <a:gd name="connsiteX150" fmla="*/ 362574 w 3849844"/>
              <a:gd name="connsiteY150" fmla="*/ 4025153 h 4123764"/>
              <a:gd name="connsiteX151" fmla="*/ 317750 w 3849844"/>
              <a:gd name="connsiteY151" fmla="*/ 4007223 h 4123764"/>
              <a:gd name="connsiteX152" fmla="*/ 263962 w 3849844"/>
              <a:gd name="connsiteY152" fmla="*/ 3989294 h 4123764"/>
              <a:gd name="connsiteX153" fmla="*/ 228103 w 3849844"/>
              <a:gd name="connsiteY153" fmla="*/ 3971364 h 4123764"/>
              <a:gd name="connsiteX154" fmla="*/ 174315 w 3849844"/>
              <a:gd name="connsiteY154" fmla="*/ 3917576 h 4123764"/>
              <a:gd name="connsiteX155" fmla="*/ 156385 w 3849844"/>
              <a:gd name="connsiteY155" fmla="*/ 3899647 h 4123764"/>
              <a:gd name="connsiteX156" fmla="*/ 129491 w 3849844"/>
              <a:gd name="connsiteY156" fmla="*/ 3836894 h 4123764"/>
              <a:gd name="connsiteX157" fmla="*/ 84668 w 3849844"/>
              <a:gd name="connsiteY157" fmla="*/ 3765176 h 4123764"/>
              <a:gd name="connsiteX158" fmla="*/ 57774 w 3849844"/>
              <a:gd name="connsiteY158" fmla="*/ 3711388 h 4123764"/>
              <a:gd name="connsiteX159" fmla="*/ 39844 w 3849844"/>
              <a:gd name="connsiteY159" fmla="*/ 3603811 h 4123764"/>
              <a:gd name="connsiteX160" fmla="*/ 21915 w 3849844"/>
              <a:gd name="connsiteY160" fmla="*/ 3567953 h 4123764"/>
              <a:gd name="connsiteX161" fmla="*/ 3985 w 3849844"/>
              <a:gd name="connsiteY161" fmla="*/ 3505200 h 4123764"/>
              <a:gd name="connsiteX162" fmla="*/ 21915 w 3849844"/>
              <a:gd name="connsiteY162" fmla="*/ 3218329 h 4123764"/>
              <a:gd name="connsiteX163" fmla="*/ 39844 w 3849844"/>
              <a:gd name="connsiteY163" fmla="*/ 3182470 h 4123764"/>
              <a:gd name="connsiteX164" fmla="*/ 57774 w 3849844"/>
              <a:gd name="connsiteY164" fmla="*/ 3155576 h 4123764"/>
              <a:gd name="connsiteX165" fmla="*/ 66738 w 3849844"/>
              <a:gd name="connsiteY165" fmla="*/ 3110753 h 4123764"/>
              <a:gd name="connsiteX166" fmla="*/ 93633 w 3849844"/>
              <a:gd name="connsiteY166" fmla="*/ 3092823 h 4123764"/>
              <a:gd name="connsiteX167" fmla="*/ 111562 w 3849844"/>
              <a:gd name="connsiteY167" fmla="*/ 3056964 h 4123764"/>
              <a:gd name="connsiteX168" fmla="*/ 138456 w 3849844"/>
              <a:gd name="connsiteY168" fmla="*/ 3030070 h 4123764"/>
              <a:gd name="connsiteX169" fmla="*/ 174315 w 3849844"/>
              <a:gd name="connsiteY169" fmla="*/ 2976282 h 4123764"/>
              <a:gd name="connsiteX170" fmla="*/ 201209 w 3849844"/>
              <a:gd name="connsiteY170" fmla="*/ 2949388 h 4123764"/>
              <a:gd name="connsiteX171" fmla="*/ 219138 w 3849844"/>
              <a:gd name="connsiteY171" fmla="*/ 2922494 h 4123764"/>
              <a:gd name="connsiteX172" fmla="*/ 246033 w 3849844"/>
              <a:gd name="connsiteY172" fmla="*/ 2904564 h 4123764"/>
              <a:gd name="connsiteX173" fmla="*/ 290856 w 3849844"/>
              <a:gd name="connsiteY173" fmla="*/ 2868706 h 4123764"/>
              <a:gd name="connsiteX174" fmla="*/ 317750 w 3849844"/>
              <a:gd name="connsiteY174" fmla="*/ 2850776 h 4123764"/>
              <a:gd name="connsiteX175" fmla="*/ 380503 w 3849844"/>
              <a:gd name="connsiteY175" fmla="*/ 2788023 h 4123764"/>
              <a:gd name="connsiteX176" fmla="*/ 398433 w 3849844"/>
              <a:gd name="connsiteY176" fmla="*/ 2770094 h 4123764"/>
              <a:gd name="connsiteX177" fmla="*/ 452221 w 3849844"/>
              <a:gd name="connsiteY177" fmla="*/ 2716306 h 4123764"/>
              <a:gd name="connsiteX178" fmla="*/ 479115 w 3849844"/>
              <a:gd name="connsiteY178" fmla="*/ 2689411 h 4123764"/>
              <a:gd name="connsiteX179" fmla="*/ 497044 w 3849844"/>
              <a:gd name="connsiteY179" fmla="*/ 2662517 h 4123764"/>
              <a:gd name="connsiteX180" fmla="*/ 532903 w 3849844"/>
              <a:gd name="connsiteY180" fmla="*/ 2635623 h 4123764"/>
              <a:gd name="connsiteX181" fmla="*/ 577727 w 3849844"/>
              <a:gd name="connsiteY181" fmla="*/ 2590800 h 4123764"/>
              <a:gd name="connsiteX182" fmla="*/ 613585 w 3849844"/>
              <a:gd name="connsiteY182" fmla="*/ 2519082 h 4123764"/>
              <a:gd name="connsiteX183" fmla="*/ 631515 w 3849844"/>
              <a:gd name="connsiteY183" fmla="*/ 2492188 h 4123764"/>
              <a:gd name="connsiteX184" fmla="*/ 649444 w 3849844"/>
              <a:gd name="connsiteY184" fmla="*/ 2438400 h 4123764"/>
              <a:gd name="connsiteX185" fmla="*/ 667374 w 3849844"/>
              <a:gd name="connsiteY185" fmla="*/ 2402541 h 4123764"/>
              <a:gd name="connsiteX186" fmla="*/ 685303 w 3849844"/>
              <a:gd name="connsiteY186" fmla="*/ 2277035 h 4123764"/>
              <a:gd name="connsiteX187" fmla="*/ 694268 w 3849844"/>
              <a:gd name="connsiteY187" fmla="*/ 2214282 h 4123764"/>
              <a:gd name="connsiteX188" fmla="*/ 703233 w 3849844"/>
              <a:gd name="connsiteY188" fmla="*/ 2169458 h 4123764"/>
              <a:gd name="connsiteX189" fmla="*/ 685303 w 3849844"/>
              <a:gd name="connsiteY189" fmla="*/ 1981200 h 4123764"/>
              <a:gd name="connsiteX190" fmla="*/ 658409 w 3849844"/>
              <a:gd name="connsiteY190" fmla="*/ 1918447 h 4123764"/>
              <a:gd name="connsiteX191" fmla="*/ 631515 w 3849844"/>
              <a:gd name="connsiteY191" fmla="*/ 1891553 h 4123764"/>
              <a:gd name="connsiteX192" fmla="*/ 586691 w 3849844"/>
              <a:gd name="connsiteY192" fmla="*/ 1828800 h 4123764"/>
              <a:gd name="connsiteX193" fmla="*/ 559797 w 3849844"/>
              <a:gd name="connsiteY193" fmla="*/ 1810870 h 4123764"/>
              <a:gd name="connsiteX194" fmla="*/ 506009 w 3849844"/>
              <a:gd name="connsiteY194" fmla="*/ 1766047 h 4123764"/>
              <a:gd name="connsiteX195" fmla="*/ 452221 w 3849844"/>
              <a:gd name="connsiteY195" fmla="*/ 1712258 h 4123764"/>
              <a:gd name="connsiteX196" fmla="*/ 434291 w 3849844"/>
              <a:gd name="connsiteY196" fmla="*/ 1694329 h 4123764"/>
              <a:gd name="connsiteX197" fmla="*/ 353609 w 3849844"/>
              <a:gd name="connsiteY197" fmla="*/ 1658470 h 4123764"/>
              <a:gd name="connsiteX198" fmla="*/ 335680 w 3849844"/>
              <a:gd name="connsiteY198" fmla="*/ 1631576 h 4123764"/>
              <a:gd name="connsiteX199" fmla="*/ 308785 w 3849844"/>
              <a:gd name="connsiteY199" fmla="*/ 1613647 h 4123764"/>
              <a:gd name="connsiteX200" fmla="*/ 290856 w 3849844"/>
              <a:gd name="connsiteY200" fmla="*/ 1595717 h 4123764"/>
              <a:gd name="connsiteX201" fmla="*/ 254997 w 3849844"/>
              <a:gd name="connsiteY201" fmla="*/ 1524000 h 4123764"/>
              <a:gd name="connsiteX202" fmla="*/ 246033 w 3849844"/>
              <a:gd name="connsiteY202" fmla="*/ 1344706 h 4123764"/>
              <a:gd name="connsiteX203" fmla="*/ 263962 w 3849844"/>
              <a:gd name="connsiteY203" fmla="*/ 1326776 h 4123764"/>
              <a:gd name="connsiteX204" fmla="*/ 290856 w 3849844"/>
              <a:gd name="connsiteY204" fmla="*/ 1290917 h 4123764"/>
              <a:gd name="connsiteX205" fmla="*/ 335680 w 3849844"/>
              <a:gd name="connsiteY205" fmla="*/ 1237129 h 4123764"/>
              <a:gd name="connsiteX206" fmla="*/ 389468 w 3849844"/>
              <a:gd name="connsiteY206" fmla="*/ 1210235 h 4123764"/>
              <a:gd name="connsiteX207" fmla="*/ 407397 w 3849844"/>
              <a:gd name="connsiteY207" fmla="*/ 1201270 h 4123764"/>
              <a:gd name="connsiteX208" fmla="*/ 407397 w 3849844"/>
              <a:gd name="connsiteY208" fmla="*/ 1201270 h 4123764"/>
              <a:gd name="connsiteX209" fmla="*/ 317750 w 3849844"/>
              <a:gd name="connsiteY209" fmla="*/ 1201270 h 4123764"/>
              <a:gd name="connsiteX0" fmla="*/ 407397 w 3849844"/>
              <a:gd name="connsiteY0" fmla="*/ 1201270 h 4123764"/>
              <a:gd name="connsiteX1" fmla="*/ 577727 w 3849844"/>
              <a:gd name="connsiteY1" fmla="*/ 1201270 h 4123764"/>
              <a:gd name="connsiteX2" fmla="*/ 631515 w 3849844"/>
              <a:gd name="connsiteY2" fmla="*/ 1174376 h 4123764"/>
              <a:gd name="connsiteX3" fmla="*/ 658409 w 3849844"/>
              <a:gd name="connsiteY3" fmla="*/ 1165411 h 4123764"/>
              <a:gd name="connsiteX4" fmla="*/ 757021 w 3849844"/>
              <a:gd name="connsiteY4" fmla="*/ 1084729 h 4123764"/>
              <a:gd name="connsiteX5" fmla="*/ 774950 w 3849844"/>
              <a:gd name="connsiteY5" fmla="*/ 1057835 h 4123764"/>
              <a:gd name="connsiteX6" fmla="*/ 783915 w 3849844"/>
              <a:gd name="connsiteY6" fmla="*/ 1030941 h 4123764"/>
              <a:gd name="connsiteX7" fmla="*/ 801844 w 3849844"/>
              <a:gd name="connsiteY7" fmla="*/ 1013011 h 4123764"/>
              <a:gd name="connsiteX8" fmla="*/ 837703 w 3849844"/>
              <a:gd name="connsiteY8" fmla="*/ 959223 h 4123764"/>
              <a:gd name="connsiteX9" fmla="*/ 855633 w 3849844"/>
              <a:gd name="connsiteY9" fmla="*/ 887506 h 4123764"/>
              <a:gd name="connsiteX10" fmla="*/ 882527 w 3849844"/>
              <a:gd name="connsiteY10" fmla="*/ 779929 h 4123764"/>
              <a:gd name="connsiteX11" fmla="*/ 900456 w 3849844"/>
              <a:gd name="connsiteY11" fmla="*/ 654423 h 4123764"/>
              <a:gd name="connsiteX12" fmla="*/ 909421 w 3849844"/>
              <a:gd name="connsiteY12" fmla="*/ 618564 h 4123764"/>
              <a:gd name="connsiteX13" fmla="*/ 918385 w 3849844"/>
              <a:gd name="connsiteY13" fmla="*/ 573741 h 4123764"/>
              <a:gd name="connsiteX14" fmla="*/ 954244 w 3849844"/>
              <a:gd name="connsiteY14" fmla="*/ 519953 h 4123764"/>
              <a:gd name="connsiteX15" fmla="*/ 981138 w 3849844"/>
              <a:gd name="connsiteY15" fmla="*/ 466164 h 4123764"/>
              <a:gd name="connsiteX16" fmla="*/ 999068 w 3849844"/>
              <a:gd name="connsiteY16" fmla="*/ 448235 h 4123764"/>
              <a:gd name="connsiteX17" fmla="*/ 1070785 w 3849844"/>
              <a:gd name="connsiteY17" fmla="*/ 367553 h 4123764"/>
              <a:gd name="connsiteX18" fmla="*/ 1088715 w 3849844"/>
              <a:gd name="connsiteY18" fmla="*/ 349623 h 4123764"/>
              <a:gd name="connsiteX19" fmla="*/ 1115609 w 3849844"/>
              <a:gd name="connsiteY19" fmla="*/ 322729 h 4123764"/>
              <a:gd name="connsiteX20" fmla="*/ 1151468 w 3849844"/>
              <a:gd name="connsiteY20" fmla="*/ 295835 h 4123764"/>
              <a:gd name="connsiteX21" fmla="*/ 1205256 w 3849844"/>
              <a:gd name="connsiteY21" fmla="*/ 242047 h 4123764"/>
              <a:gd name="connsiteX22" fmla="*/ 1285938 w 3849844"/>
              <a:gd name="connsiteY22" fmla="*/ 197223 h 4123764"/>
              <a:gd name="connsiteX23" fmla="*/ 1303868 w 3849844"/>
              <a:gd name="connsiteY23" fmla="*/ 179294 h 4123764"/>
              <a:gd name="connsiteX24" fmla="*/ 1393515 w 3849844"/>
              <a:gd name="connsiteY24" fmla="*/ 134470 h 4123764"/>
              <a:gd name="connsiteX25" fmla="*/ 1438338 w 3849844"/>
              <a:gd name="connsiteY25" fmla="*/ 107576 h 4123764"/>
              <a:gd name="connsiteX26" fmla="*/ 1492127 w 3849844"/>
              <a:gd name="connsiteY26" fmla="*/ 89647 h 4123764"/>
              <a:gd name="connsiteX27" fmla="*/ 1519021 w 3849844"/>
              <a:gd name="connsiteY27" fmla="*/ 71717 h 4123764"/>
              <a:gd name="connsiteX28" fmla="*/ 1599703 w 3849844"/>
              <a:gd name="connsiteY28" fmla="*/ 44823 h 4123764"/>
              <a:gd name="connsiteX29" fmla="*/ 1734174 w 3849844"/>
              <a:gd name="connsiteY29" fmla="*/ 26894 h 4123764"/>
              <a:gd name="connsiteX30" fmla="*/ 1895538 w 3849844"/>
              <a:gd name="connsiteY30" fmla="*/ 0 h 4123764"/>
              <a:gd name="connsiteX31" fmla="*/ 2146550 w 3849844"/>
              <a:gd name="connsiteY31" fmla="*/ 17929 h 4123764"/>
              <a:gd name="connsiteX32" fmla="*/ 2164480 w 3849844"/>
              <a:gd name="connsiteY32" fmla="*/ 35858 h 4123764"/>
              <a:gd name="connsiteX33" fmla="*/ 2200338 w 3849844"/>
              <a:gd name="connsiteY33" fmla="*/ 44823 h 4123764"/>
              <a:gd name="connsiteX34" fmla="*/ 2227233 w 3849844"/>
              <a:gd name="connsiteY34" fmla="*/ 80682 h 4123764"/>
              <a:gd name="connsiteX35" fmla="*/ 2307915 w 3849844"/>
              <a:gd name="connsiteY35" fmla="*/ 152400 h 4123764"/>
              <a:gd name="connsiteX36" fmla="*/ 2334809 w 3849844"/>
              <a:gd name="connsiteY36" fmla="*/ 197223 h 4123764"/>
              <a:gd name="connsiteX37" fmla="*/ 2379633 w 3849844"/>
              <a:gd name="connsiteY37" fmla="*/ 268941 h 4123764"/>
              <a:gd name="connsiteX38" fmla="*/ 2397562 w 3849844"/>
              <a:gd name="connsiteY38" fmla="*/ 304800 h 4123764"/>
              <a:gd name="connsiteX39" fmla="*/ 2406527 w 3849844"/>
              <a:gd name="connsiteY39" fmla="*/ 340658 h 4123764"/>
              <a:gd name="connsiteX40" fmla="*/ 2424456 w 3849844"/>
              <a:gd name="connsiteY40" fmla="*/ 358588 h 4123764"/>
              <a:gd name="connsiteX41" fmla="*/ 2433421 w 3849844"/>
              <a:gd name="connsiteY41" fmla="*/ 394447 h 4123764"/>
              <a:gd name="connsiteX42" fmla="*/ 2469280 w 3849844"/>
              <a:gd name="connsiteY42" fmla="*/ 457200 h 4123764"/>
              <a:gd name="connsiteX43" fmla="*/ 2505138 w 3849844"/>
              <a:gd name="connsiteY43" fmla="*/ 582706 h 4123764"/>
              <a:gd name="connsiteX44" fmla="*/ 2523068 w 3849844"/>
              <a:gd name="connsiteY44" fmla="*/ 645458 h 4123764"/>
              <a:gd name="connsiteX45" fmla="*/ 2540997 w 3849844"/>
              <a:gd name="connsiteY45" fmla="*/ 690282 h 4123764"/>
              <a:gd name="connsiteX46" fmla="*/ 2558927 w 3849844"/>
              <a:gd name="connsiteY46" fmla="*/ 726141 h 4123764"/>
              <a:gd name="connsiteX47" fmla="*/ 2567891 w 3849844"/>
              <a:gd name="connsiteY47" fmla="*/ 753035 h 4123764"/>
              <a:gd name="connsiteX48" fmla="*/ 2603750 w 3849844"/>
              <a:gd name="connsiteY48" fmla="*/ 806823 h 4123764"/>
              <a:gd name="connsiteX49" fmla="*/ 2639609 w 3849844"/>
              <a:gd name="connsiteY49" fmla="*/ 851647 h 4123764"/>
              <a:gd name="connsiteX50" fmla="*/ 2666503 w 3849844"/>
              <a:gd name="connsiteY50" fmla="*/ 869576 h 4123764"/>
              <a:gd name="connsiteX51" fmla="*/ 2684433 w 3849844"/>
              <a:gd name="connsiteY51" fmla="*/ 896470 h 4123764"/>
              <a:gd name="connsiteX52" fmla="*/ 2765115 w 3849844"/>
              <a:gd name="connsiteY52" fmla="*/ 941294 h 4123764"/>
              <a:gd name="connsiteX53" fmla="*/ 2800974 w 3849844"/>
              <a:gd name="connsiteY53" fmla="*/ 950258 h 4123764"/>
              <a:gd name="connsiteX54" fmla="*/ 2827868 w 3849844"/>
              <a:gd name="connsiteY54" fmla="*/ 977153 h 4123764"/>
              <a:gd name="connsiteX55" fmla="*/ 2872691 w 3849844"/>
              <a:gd name="connsiteY55" fmla="*/ 995082 h 4123764"/>
              <a:gd name="connsiteX56" fmla="*/ 2953374 w 3849844"/>
              <a:gd name="connsiteY56" fmla="*/ 1021976 h 4123764"/>
              <a:gd name="connsiteX57" fmla="*/ 3007162 w 3849844"/>
              <a:gd name="connsiteY57" fmla="*/ 1039906 h 4123764"/>
              <a:gd name="connsiteX58" fmla="*/ 3051985 w 3849844"/>
              <a:gd name="connsiteY58" fmla="*/ 1066800 h 4123764"/>
              <a:gd name="connsiteX59" fmla="*/ 3087844 w 3849844"/>
              <a:gd name="connsiteY59" fmla="*/ 1084729 h 4123764"/>
              <a:gd name="connsiteX60" fmla="*/ 3141633 w 3849844"/>
              <a:gd name="connsiteY60" fmla="*/ 1111623 h 4123764"/>
              <a:gd name="connsiteX61" fmla="*/ 3231280 w 3849844"/>
              <a:gd name="connsiteY61" fmla="*/ 1165411 h 4123764"/>
              <a:gd name="connsiteX62" fmla="*/ 3285068 w 3849844"/>
              <a:gd name="connsiteY62" fmla="*/ 1201270 h 4123764"/>
              <a:gd name="connsiteX63" fmla="*/ 3374715 w 3849844"/>
              <a:gd name="connsiteY63" fmla="*/ 1255058 h 4123764"/>
              <a:gd name="connsiteX64" fmla="*/ 3410574 w 3849844"/>
              <a:gd name="connsiteY64" fmla="*/ 1290917 h 4123764"/>
              <a:gd name="connsiteX65" fmla="*/ 3473327 w 3849844"/>
              <a:gd name="connsiteY65" fmla="*/ 1326776 h 4123764"/>
              <a:gd name="connsiteX66" fmla="*/ 3500221 w 3849844"/>
              <a:gd name="connsiteY66" fmla="*/ 1353670 h 4123764"/>
              <a:gd name="connsiteX67" fmla="*/ 3536080 w 3849844"/>
              <a:gd name="connsiteY67" fmla="*/ 1380564 h 4123764"/>
              <a:gd name="connsiteX68" fmla="*/ 3562974 w 3849844"/>
              <a:gd name="connsiteY68" fmla="*/ 1416423 h 4123764"/>
              <a:gd name="connsiteX69" fmla="*/ 3598833 w 3849844"/>
              <a:gd name="connsiteY69" fmla="*/ 1452282 h 4123764"/>
              <a:gd name="connsiteX70" fmla="*/ 3643656 w 3849844"/>
              <a:gd name="connsiteY70" fmla="*/ 1524000 h 4123764"/>
              <a:gd name="connsiteX71" fmla="*/ 3661585 w 3849844"/>
              <a:gd name="connsiteY71" fmla="*/ 1559858 h 4123764"/>
              <a:gd name="connsiteX72" fmla="*/ 3715374 w 3849844"/>
              <a:gd name="connsiteY72" fmla="*/ 1649506 h 4123764"/>
              <a:gd name="connsiteX73" fmla="*/ 3742268 w 3849844"/>
              <a:gd name="connsiteY73" fmla="*/ 1703294 h 4123764"/>
              <a:gd name="connsiteX74" fmla="*/ 3751233 w 3849844"/>
              <a:gd name="connsiteY74" fmla="*/ 1730188 h 4123764"/>
              <a:gd name="connsiteX75" fmla="*/ 3769162 w 3849844"/>
              <a:gd name="connsiteY75" fmla="*/ 1775011 h 4123764"/>
              <a:gd name="connsiteX76" fmla="*/ 3787091 w 3849844"/>
              <a:gd name="connsiteY76" fmla="*/ 1810870 h 4123764"/>
              <a:gd name="connsiteX77" fmla="*/ 3822950 w 3849844"/>
              <a:gd name="connsiteY77" fmla="*/ 1918447 h 4123764"/>
              <a:gd name="connsiteX78" fmla="*/ 3849844 w 3849844"/>
              <a:gd name="connsiteY78" fmla="*/ 2052917 h 4123764"/>
              <a:gd name="connsiteX79" fmla="*/ 3813985 w 3849844"/>
              <a:gd name="connsiteY79" fmla="*/ 2259106 h 4123764"/>
              <a:gd name="connsiteX80" fmla="*/ 3796056 w 3849844"/>
              <a:gd name="connsiteY80" fmla="*/ 2286000 h 4123764"/>
              <a:gd name="connsiteX81" fmla="*/ 3760197 w 3849844"/>
              <a:gd name="connsiteY81" fmla="*/ 2330823 h 4123764"/>
              <a:gd name="connsiteX82" fmla="*/ 3742268 w 3849844"/>
              <a:gd name="connsiteY82" fmla="*/ 2357717 h 4123764"/>
              <a:gd name="connsiteX83" fmla="*/ 3715374 w 3849844"/>
              <a:gd name="connsiteY83" fmla="*/ 2402541 h 4123764"/>
              <a:gd name="connsiteX84" fmla="*/ 3688480 w 3849844"/>
              <a:gd name="connsiteY84" fmla="*/ 2438400 h 4123764"/>
              <a:gd name="connsiteX85" fmla="*/ 3670550 w 3849844"/>
              <a:gd name="connsiteY85" fmla="*/ 2456329 h 4123764"/>
              <a:gd name="connsiteX86" fmla="*/ 3634691 w 3849844"/>
              <a:gd name="connsiteY86" fmla="*/ 2510117 h 4123764"/>
              <a:gd name="connsiteX87" fmla="*/ 3607797 w 3849844"/>
              <a:gd name="connsiteY87" fmla="*/ 2554941 h 4123764"/>
              <a:gd name="connsiteX88" fmla="*/ 3598833 w 3849844"/>
              <a:gd name="connsiteY88" fmla="*/ 2581835 h 4123764"/>
              <a:gd name="connsiteX89" fmla="*/ 3562974 w 3849844"/>
              <a:gd name="connsiteY89" fmla="*/ 2608729 h 4123764"/>
              <a:gd name="connsiteX90" fmla="*/ 3545044 w 3849844"/>
              <a:gd name="connsiteY90" fmla="*/ 2635623 h 4123764"/>
              <a:gd name="connsiteX91" fmla="*/ 3518150 w 3849844"/>
              <a:gd name="connsiteY91" fmla="*/ 2698376 h 4123764"/>
              <a:gd name="connsiteX92" fmla="*/ 3509185 w 3849844"/>
              <a:gd name="connsiteY92" fmla="*/ 2743200 h 4123764"/>
              <a:gd name="connsiteX93" fmla="*/ 3527115 w 3849844"/>
              <a:gd name="connsiteY93" fmla="*/ 2976282 h 4123764"/>
              <a:gd name="connsiteX94" fmla="*/ 3589868 w 3849844"/>
              <a:gd name="connsiteY94" fmla="*/ 3110753 h 4123764"/>
              <a:gd name="connsiteX95" fmla="*/ 3625727 w 3849844"/>
              <a:gd name="connsiteY95" fmla="*/ 3209364 h 4123764"/>
              <a:gd name="connsiteX96" fmla="*/ 3607797 w 3849844"/>
              <a:gd name="connsiteY96" fmla="*/ 3505200 h 4123764"/>
              <a:gd name="connsiteX97" fmla="*/ 3598833 w 3849844"/>
              <a:gd name="connsiteY97" fmla="*/ 3532094 h 4123764"/>
              <a:gd name="connsiteX98" fmla="*/ 3571938 w 3849844"/>
              <a:gd name="connsiteY98" fmla="*/ 3567953 h 4123764"/>
              <a:gd name="connsiteX99" fmla="*/ 3562974 w 3849844"/>
              <a:gd name="connsiteY99" fmla="*/ 3594847 h 4123764"/>
              <a:gd name="connsiteX100" fmla="*/ 3518150 w 3849844"/>
              <a:gd name="connsiteY100" fmla="*/ 3639670 h 4123764"/>
              <a:gd name="connsiteX101" fmla="*/ 3500221 w 3849844"/>
              <a:gd name="connsiteY101" fmla="*/ 3657600 h 4123764"/>
              <a:gd name="connsiteX102" fmla="*/ 3437468 w 3849844"/>
              <a:gd name="connsiteY102" fmla="*/ 3738282 h 4123764"/>
              <a:gd name="connsiteX103" fmla="*/ 3392644 w 3849844"/>
              <a:gd name="connsiteY103" fmla="*/ 3792070 h 4123764"/>
              <a:gd name="connsiteX104" fmla="*/ 3356785 w 3849844"/>
              <a:gd name="connsiteY104" fmla="*/ 3801035 h 4123764"/>
              <a:gd name="connsiteX105" fmla="*/ 3329891 w 3849844"/>
              <a:gd name="connsiteY105" fmla="*/ 3818964 h 4123764"/>
              <a:gd name="connsiteX106" fmla="*/ 3311962 w 3849844"/>
              <a:gd name="connsiteY106" fmla="*/ 3836894 h 4123764"/>
              <a:gd name="connsiteX107" fmla="*/ 3285068 w 3849844"/>
              <a:gd name="connsiteY107" fmla="*/ 3845858 h 4123764"/>
              <a:gd name="connsiteX108" fmla="*/ 3213350 w 3849844"/>
              <a:gd name="connsiteY108" fmla="*/ 3881717 h 4123764"/>
              <a:gd name="connsiteX109" fmla="*/ 3186456 w 3849844"/>
              <a:gd name="connsiteY109" fmla="*/ 3890682 h 4123764"/>
              <a:gd name="connsiteX110" fmla="*/ 3034056 w 3849844"/>
              <a:gd name="connsiteY110" fmla="*/ 3908611 h 4123764"/>
              <a:gd name="connsiteX111" fmla="*/ 2989233 w 3849844"/>
              <a:gd name="connsiteY111" fmla="*/ 3917576 h 4123764"/>
              <a:gd name="connsiteX112" fmla="*/ 2845797 w 3849844"/>
              <a:gd name="connsiteY112" fmla="*/ 3935506 h 4123764"/>
              <a:gd name="connsiteX113" fmla="*/ 2666503 w 3849844"/>
              <a:gd name="connsiteY113" fmla="*/ 3926541 h 4123764"/>
              <a:gd name="connsiteX114" fmla="*/ 2639609 w 3849844"/>
              <a:gd name="connsiteY114" fmla="*/ 3908611 h 4123764"/>
              <a:gd name="connsiteX115" fmla="*/ 2603750 w 3849844"/>
              <a:gd name="connsiteY115" fmla="*/ 3899647 h 4123764"/>
              <a:gd name="connsiteX116" fmla="*/ 2523068 w 3849844"/>
              <a:gd name="connsiteY116" fmla="*/ 3872753 h 4123764"/>
              <a:gd name="connsiteX117" fmla="*/ 2496174 w 3849844"/>
              <a:gd name="connsiteY117" fmla="*/ 3863788 h 4123764"/>
              <a:gd name="connsiteX118" fmla="*/ 2433421 w 3849844"/>
              <a:gd name="connsiteY118" fmla="*/ 3845858 h 4123764"/>
              <a:gd name="connsiteX119" fmla="*/ 2388597 w 3849844"/>
              <a:gd name="connsiteY119" fmla="*/ 3810000 h 4123764"/>
              <a:gd name="connsiteX120" fmla="*/ 2352738 w 3849844"/>
              <a:gd name="connsiteY120" fmla="*/ 3801035 h 4123764"/>
              <a:gd name="connsiteX121" fmla="*/ 2325844 w 3849844"/>
              <a:gd name="connsiteY121" fmla="*/ 3783106 h 4123764"/>
              <a:gd name="connsiteX122" fmla="*/ 2272056 w 3849844"/>
              <a:gd name="connsiteY122" fmla="*/ 3765176 h 4123764"/>
              <a:gd name="connsiteX123" fmla="*/ 2245162 w 3849844"/>
              <a:gd name="connsiteY123" fmla="*/ 3747247 h 4123764"/>
              <a:gd name="connsiteX124" fmla="*/ 2119656 w 3849844"/>
              <a:gd name="connsiteY124" fmla="*/ 3711388 h 4123764"/>
              <a:gd name="connsiteX125" fmla="*/ 2065868 w 3849844"/>
              <a:gd name="connsiteY125" fmla="*/ 3702423 h 4123764"/>
              <a:gd name="connsiteX126" fmla="*/ 2003115 w 3849844"/>
              <a:gd name="connsiteY126" fmla="*/ 3675529 h 4123764"/>
              <a:gd name="connsiteX127" fmla="*/ 1940362 w 3849844"/>
              <a:gd name="connsiteY127" fmla="*/ 3666564 h 4123764"/>
              <a:gd name="connsiteX128" fmla="*/ 1913468 w 3849844"/>
              <a:gd name="connsiteY128" fmla="*/ 3657600 h 4123764"/>
              <a:gd name="connsiteX129" fmla="*/ 1689350 w 3849844"/>
              <a:gd name="connsiteY129" fmla="*/ 3666564 h 4123764"/>
              <a:gd name="connsiteX130" fmla="*/ 1617633 w 3849844"/>
              <a:gd name="connsiteY130" fmla="*/ 3711388 h 4123764"/>
              <a:gd name="connsiteX131" fmla="*/ 1590738 w 3849844"/>
              <a:gd name="connsiteY131" fmla="*/ 3720353 h 4123764"/>
              <a:gd name="connsiteX132" fmla="*/ 1456268 w 3849844"/>
              <a:gd name="connsiteY132" fmla="*/ 3801035 h 4123764"/>
              <a:gd name="connsiteX133" fmla="*/ 1420409 w 3849844"/>
              <a:gd name="connsiteY133" fmla="*/ 3827929 h 4123764"/>
              <a:gd name="connsiteX134" fmla="*/ 1375585 w 3849844"/>
              <a:gd name="connsiteY134" fmla="*/ 3845858 h 4123764"/>
              <a:gd name="connsiteX135" fmla="*/ 1321797 w 3849844"/>
              <a:gd name="connsiteY135" fmla="*/ 3872753 h 4123764"/>
              <a:gd name="connsiteX136" fmla="*/ 1223185 w 3849844"/>
              <a:gd name="connsiteY136" fmla="*/ 3944470 h 4123764"/>
              <a:gd name="connsiteX137" fmla="*/ 1178362 w 3849844"/>
              <a:gd name="connsiteY137" fmla="*/ 3980329 h 4123764"/>
              <a:gd name="connsiteX138" fmla="*/ 1133538 w 3849844"/>
              <a:gd name="connsiteY138" fmla="*/ 4007223 h 4123764"/>
              <a:gd name="connsiteX139" fmla="*/ 1106644 w 3849844"/>
              <a:gd name="connsiteY139" fmla="*/ 4034117 h 4123764"/>
              <a:gd name="connsiteX140" fmla="*/ 1008033 w 3849844"/>
              <a:gd name="connsiteY140" fmla="*/ 4069976 h 4123764"/>
              <a:gd name="connsiteX141" fmla="*/ 981138 w 3849844"/>
              <a:gd name="connsiteY141" fmla="*/ 4078941 h 4123764"/>
              <a:gd name="connsiteX142" fmla="*/ 945280 w 3849844"/>
              <a:gd name="connsiteY142" fmla="*/ 4087906 h 4123764"/>
              <a:gd name="connsiteX143" fmla="*/ 909421 w 3849844"/>
              <a:gd name="connsiteY143" fmla="*/ 4105835 h 4123764"/>
              <a:gd name="connsiteX144" fmla="*/ 810809 w 3849844"/>
              <a:gd name="connsiteY144" fmla="*/ 4123764 h 4123764"/>
              <a:gd name="connsiteX145" fmla="*/ 559797 w 3849844"/>
              <a:gd name="connsiteY145" fmla="*/ 4114800 h 4123764"/>
              <a:gd name="connsiteX146" fmla="*/ 532903 w 3849844"/>
              <a:gd name="connsiteY146" fmla="*/ 4105835 h 4123764"/>
              <a:gd name="connsiteX147" fmla="*/ 461185 w 3849844"/>
              <a:gd name="connsiteY147" fmla="*/ 4069976 h 4123764"/>
              <a:gd name="connsiteX148" fmla="*/ 416362 w 3849844"/>
              <a:gd name="connsiteY148" fmla="*/ 4052047 h 4123764"/>
              <a:gd name="connsiteX149" fmla="*/ 389468 w 3849844"/>
              <a:gd name="connsiteY149" fmla="*/ 4043082 h 4123764"/>
              <a:gd name="connsiteX150" fmla="*/ 362574 w 3849844"/>
              <a:gd name="connsiteY150" fmla="*/ 4025153 h 4123764"/>
              <a:gd name="connsiteX151" fmla="*/ 317750 w 3849844"/>
              <a:gd name="connsiteY151" fmla="*/ 4007223 h 4123764"/>
              <a:gd name="connsiteX152" fmla="*/ 263962 w 3849844"/>
              <a:gd name="connsiteY152" fmla="*/ 3989294 h 4123764"/>
              <a:gd name="connsiteX153" fmla="*/ 228103 w 3849844"/>
              <a:gd name="connsiteY153" fmla="*/ 3971364 h 4123764"/>
              <a:gd name="connsiteX154" fmla="*/ 174315 w 3849844"/>
              <a:gd name="connsiteY154" fmla="*/ 3917576 h 4123764"/>
              <a:gd name="connsiteX155" fmla="*/ 156385 w 3849844"/>
              <a:gd name="connsiteY155" fmla="*/ 3899647 h 4123764"/>
              <a:gd name="connsiteX156" fmla="*/ 129491 w 3849844"/>
              <a:gd name="connsiteY156" fmla="*/ 3836894 h 4123764"/>
              <a:gd name="connsiteX157" fmla="*/ 84668 w 3849844"/>
              <a:gd name="connsiteY157" fmla="*/ 3765176 h 4123764"/>
              <a:gd name="connsiteX158" fmla="*/ 57774 w 3849844"/>
              <a:gd name="connsiteY158" fmla="*/ 3711388 h 4123764"/>
              <a:gd name="connsiteX159" fmla="*/ 39844 w 3849844"/>
              <a:gd name="connsiteY159" fmla="*/ 3603811 h 4123764"/>
              <a:gd name="connsiteX160" fmla="*/ 21915 w 3849844"/>
              <a:gd name="connsiteY160" fmla="*/ 3567953 h 4123764"/>
              <a:gd name="connsiteX161" fmla="*/ 3985 w 3849844"/>
              <a:gd name="connsiteY161" fmla="*/ 3505200 h 4123764"/>
              <a:gd name="connsiteX162" fmla="*/ 21915 w 3849844"/>
              <a:gd name="connsiteY162" fmla="*/ 3218329 h 4123764"/>
              <a:gd name="connsiteX163" fmla="*/ 39844 w 3849844"/>
              <a:gd name="connsiteY163" fmla="*/ 3182470 h 4123764"/>
              <a:gd name="connsiteX164" fmla="*/ 57774 w 3849844"/>
              <a:gd name="connsiteY164" fmla="*/ 3155576 h 4123764"/>
              <a:gd name="connsiteX165" fmla="*/ 66738 w 3849844"/>
              <a:gd name="connsiteY165" fmla="*/ 3110753 h 4123764"/>
              <a:gd name="connsiteX166" fmla="*/ 93633 w 3849844"/>
              <a:gd name="connsiteY166" fmla="*/ 3092823 h 4123764"/>
              <a:gd name="connsiteX167" fmla="*/ 111562 w 3849844"/>
              <a:gd name="connsiteY167" fmla="*/ 3056964 h 4123764"/>
              <a:gd name="connsiteX168" fmla="*/ 138456 w 3849844"/>
              <a:gd name="connsiteY168" fmla="*/ 3030070 h 4123764"/>
              <a:gd name="connsiteX169" fmla="*/ 174315 w 3849844"/>
              <a:gd name="connsiteY169" fmla="*/ 2976282 h 4123764"/>
              <a:gd name="connsiteX170" fmla="*/ 201209 w 3849844"/>
              <a:gd name="connsiteY170" fmla="*/ 2949388 h 4123764"/>
              <a:gd name="connsiteX171" fmla="*/ 219138 w 3849844"/>
              <a:gd name="connsiteY171" fmla="*/ 2922494 h 4123764"/>
              <a:gd name="connsiteX172" fmla="*/ 246033 w 3849844"/>
              <a:gd name="connsiteY172" fmla="*/ 2904564 h 4123764"/>
              <a:gd name="connsiteX173" fmla="*/ 290856 w 3849844"/>
              <a:gd name="connsiteY173" fmla="*/ 2868706 h 4123764"/>
              <a:gd name="connsiteX174" fmla="*/ 317750 w 3849844"/>
              <a:gd name="connsiteY174" fmla="*/ 2850776 h 4123764"/>
              <a:gd name="connsiteX175" fmla="*/ 380503 w 3849844"/>
              <a:gd name="connsiteY175" fmla="*/ 2788023 h 4123764"/>
              <a:gd name="connsiteX176" fmla="*/ 398433 w 3849844"/>
              <a:gd name="connsiteY176" fmla="*/ 2770094 h 4123764"/>
              <a:gd name="connsiteX177" fmla="*/ 452221 w 3849844"/>
              <a:gd name="connsiteY177" fmla="*/ 2716306 h 4123764"/>
              <a:gd name="connsiteX178" fmla="*/ 479115 w 3849844"/>
              <a:gd name="connsiteY178" fmla="*/ 2689411 h 4123764"/>
              <a:gd name="connsiteX179" fmla="*/ 497044 w 3849844"/>
              <a:gd name="connsiteY179" fmla="*/ 2662517 h 4123764"/>
              <a:gd name="connsiteX180" fmla="*/ 532903 w 3849844"/>
              <a:gd name="connsiteY180" fmla="*/ 2635623 h 4123764"/>
              <a:gd name="connsiteX181" fmla="*/ 577727 w 3849844"/>
              <a:gd name="connsiteY181" fmla="*/ 2590800 h 4123764"/>
              <a:gd name="connsiteX182" fmla="*/ 613585 w 3849844"/>
              <a:gd name="connsiteY182" fmla="*/ 2519082 h 4123764"/>
              <a:gd name="connsiteX183" fmla="*/ 631515 w 3849844"/>
              <a:gd name="connsiteY183" fmla="*/ 2492188 h 4123764"/>
              <a:gd name="connsiteX184" fmla="*/ 649444 w 3849844"/>
              <a:gd name="connsiteY184" fmla="*/ 2438400 h 4123764"/>
              <a:gd name="connsiteX185" fmla="*/ 667374 w 3849844"/>
              <a:gd name="connsiteY185" fmla="*/ 2402541 h 4123764"/>
              <a:gd name="connsiteX186" fmla="*/ 685303 w 3849844"/>
              <a:gd name="connsiteY186" fmla="*/ 2277035 h 4123764"/>
              <a:gd name="connsiteX187" fmla="*/ 694268 w 3849844"/>
              <a:gd name="connsiteY187" fmla="*/ 2214282 h 4123764"/>
              <a:gd name="connsiteX188" fmla="*/ 703233 w 3849844"/>
              <a:gd name="connsiteY188" fmla="*/ 2169458 h 4123764"/>
              <a:gd name="connsiteX189" fmla="*/ 685303 w 3849844"/>
              <a:gd name="connsiteY189" fmla="*/ 1981200 h 4123764"/>
              <a:gd name="connsiteX190" fmla="*/ 658409 w 3849844"/>
              <a:gd name="connsiteY190" fmla="*/ 1918447 h 4123764"/>
              <a:gd name="connsiteX191" fmla="*/ 631515 w 3849844"/>
              <a:gd name="connsiteY191" fmla="*/ 1891553 h 4123764"/>
              <a:gd name="connsiteX192" fmla="*/ 586691 w 3849844"/>
              <a:gd name="connsiteY192" fmla="*/ 1828800 h 4123764"/>
              <a:gd name="connsiteX193" fmla="*/ 559797 w 3849844"/>
              <a:gd name="connsiteY193" fmla="*/ 1810870 h 4123764"/>
              <a:gd name="connsiteX194" fmla="*/ 506009 w 3849844"/>
              <a:gd name="connsiteY194" fmla="*/ 1766047 h 4123764"/>
              <a:gd name="connsiteX195" fmla="*/ 452221 w 3849844"/>
              <a:gd name="connsiteY195" fmla="*/ 1712258 h 4123764"/>
              <a:gd name="connsiteX196" fmla="*/ 434291 w 3849844"/>
              <a:gd name="connsiteY196" fmla="*/ 1694329 h 4123764"/>
              <a:gd name="connsiteX197" fmla="*/ 353609 w 3849844"/>
              <a:gd name="connsiteY197" fmla="*/ 1658470 h 4123764"/>
              <a:gd name="connsiteX198" fmla="*/ 335680 w 3849844"/>
              <a:gd name="connsiteY198" fmla="*/ 1631576 h 4123764"/>
              <a:gd name="connsiteX199" fmla="*/ 308785 w 3849844"/>
              <a:gd name="connsiteY199" fmla="*/ 1613647 h 4123764"/>
              <a:gd name="connsiteX200" fmla="*/ 290856 w 3849844"/>
              <a:gd name="connsiteY200" fmla="*/ 1595717 h 4123764"/>
              <a:gd name="connsiteX201" fmla="*/ 254997 w 3849844"/>
              <a:gd name="connsiteY201" fmla="*/ 1524000 h 4123764"/>
              <a:gd name="connsiteX202" fmla="*/ 246033 w 3849844"/>
              <a:gd name="connsiteY202" fmla="*/ 1344706 h 4123764"/>
              <a:gd name="connsiteX203" fmla="*/ 263962 w 3849844"/>
              <a:gd name="connsiteY203" fmla="*/ 1326776 h 4123764"/>
              <a:gd name="connsiteX204" fmla="*/ 290856 w 3849844"/>
              <a:gd name="connsiteY204" fmla="*/ 1290917 h 4123764"/>
              <a:gd name="connsiteX205" fmla="*/ 335680 w 3849844"/>
              <a:gd name="connsiteY205" fmla="*/ 1237129 h 4123764"/>
              <a:gd name="connsiteX206" fmla="*/ 389468 w 3849844"/>
              <a:gd name="connsiteY206" fmla="*/ 1210235 h 4123764"/>
              <a:gd name="connsiteX207" fmla="*/ 407397 w 3849844"/>
              <a:gd name="connsiteY207" fmla="*/ 1201270 h 4123764"/>
              <a:gd name="connsiteX208" fmla="*/ 407397 w 3849844"/>
              <a:gd name="connsiteY208" fmla="*/ 1201270 h 4123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</a:cxnLst>
            <a:rect l="l" t="t" r="r" b="b"/>
            <a:pathLst>
              <a:path w="3849844" h="4123764">
                <a:moveTo>
                  <a:pt x="407397" y="1201270"/>
                </a:moveTo>
                <a:lnTo>
                  <a:pt x="577727" y="1201270"/>
                </a:lnTo>
                <a:cubicBezTo>
                  <a:pt x="645318" y="1178741"/>
                  <a:pt x="562010" y="1209130"/>
                  <a:pt x="631515" y="1174376"/>
                </a:cubicBezTo>
                <a:cubicBezTo>
                  <a:pt x="639967" y="1170150"/>
                  <a:pt x="650149" y="1170000"/>
                  <a:pt x="658409" y="1165411"/>
                </a:cubicBezTo>
                <a:cubicBezTo>
                  <a:pt x="688956" y="1148440"/>
                  <a:pt x="736990" y="1114775"/>
                  <a:pt x="757021" y="1084729"/>
                </a:cubicBezTo>
                <a:cubicBezTo>
                  <a:pt x="762997" y="1075764"/>
                  <a:pt x="770132" y="1067472"/>
                  <a:pt x="774950" y="1057835"/>
                </a:cubicBezTo>
                <a:cubicBezTo>
                  <a:pt x="779176" y="1049383"/>
                  <a:pt x="779053" y="1039044"/>
                  <a:pt x="783915" y="1030941"/>
                </a:cubicBezTo>
                <a:cubicBezTo>
                  <a:pt x="788263" y="1023693"/>
                  <a:pt x="797156" y="1020044"/>
                  <a:pt x="801844" y="1013011"/>
                </a:cubicBezTo>
                <a:cubicBezTo>
                  <a:pt x="845263" y="947883"/>
                  <a:pt x="796595" y="1000334"/>
                  <a:pt x="837703" y="959223"/>
                </a:cubicBezTo>
                <a:cubicBezTo>
                  <a:pt x="843680" y="935317"/>
                  <a:pt x="849284" y="911315"/>
                  <a:pt x="855633" y="887506"/>
                </a:cubicBezTo>
                <a:cubicBezTo>
                  <a:pt x="870136" y="833121"/>
                  <a:pt x="874627" y="829963"/>
                  <a:pt x="882527" y="779929"/>
                </a:cubicBezTo>
                <a:cubicBezTo>
                  <a:pt x="889118" y="738186"/>
                  <a:pt x="890206" y="695421"/>
                  <a:pt x="900456" y="654423"/>
                </a:cubicBezTo>
                <a:cubicBezTo>
                  <a:pt x="903444" y="642470"/>
                  <a:pt x="906748" y="630592"/>
                  <a:pt x="909421" y="618564"/>
                </a:cubicBezTo>
                <a:cubicBezTo>
                  <a:pt x="912726" y="603690"/>
                  <a:pt x="912080" y="587612"/>
                  <a:pt x="918385" y="573741"/>
                </a:cubicBezTo>
                <a:cubicBezTo>
                  <a:pt x="927302" y="554124"/>
                  <a:pt x="947430" y="540396"/>
                  <a:pt x="954244" y="519953"/>
                </a:cubicBezTo>
                <a:cubicBezTo>
                  <a:pt x="963712" y="491548"/>
                  <a:pt x="961278" y="490989"/>
                  <a:pt x="981138" y="466164"/>
                </a:cubicBezTo>
                <a:cubicBezTo>
                  <a:pt x="986418" y="459564"/>
                  <a:pt x="993788" y="454835"/>
                  <a:pt x="999068" y="448235"/>
                </a:cubicBezTo>
                <a:cubicBezTo>
                  <a:pt x="1063064" y="368241"/>
                  <a:pt x="934063" y="504275"/>
                  <a:pt x="1070785" y="367553"/>
                </a:cubicBezTo>
                <a:lnTo>
                  <a:pt x="1088715" y="349623"/>
                </a:lnTo>
                <a:cubicBezTo>
                  <a:pt x="1097680" y="340658"/>
                  <a:pt x="1105467" y="330336"/>
                  <a:pt x="1115609" y="322729"/>
                </a:cubicBezTo>
                <a:cubicBezTo>
                  <a:pt x="1127562" y="313764"/>
                  <a:pt x="1140362" y="305830"/>
                  <a:pt x="1151468" y="295835"/>
                </a:cubicBezTo>
                <a:cubicBezTo>
                  <a:pt x="1170315" y="278873"/>
                  <a:pt x="1181201" y="250066"/>
                  <a:pt x="1205256" y="242047"/>
                </a:cubicBezTo>
                <a:cubicBezTo>
                  <a:pt x="1239076" y="230773"/>
                  <a:pt x="1255110" y="228049"/>
                  <a:pt x="1285938" y="197223"/>
                </a:cubicBezTo>
                <a:cubicBezTo>
                  <a:pt x="1291915" y="191247"/>
                  <a:pt x="1296567" y="183553"/>
                  <a:pt x="1303868" y="179294"/>
                </a:cubicBezTo>
                <a:cubicBezTo>
                  <a:pt x="1332726" y="162460"/>
                  <a:pt x="1364867" y="151659"/>
                  <a:pt x="1393515" y="134470"/>
                </a:cubicBezTo>
                <a:cubicBezTo>
                  <a:pt x="1408456" y="125505"/>
                  <a:pt x="1422476" y="114786"/>
                  <a:pt x="1438338" y="107576"/>
                </a:cubicBezTo>
                <a:cubicBezTo>
                  <a:pt x="1455543" y="99755"/>
                  <a:pt x="1492127" y="89647"/>
                  <a:pt x="1492127" y="89647"/>
                </a:cubicBezTo>
                <a:cubicBezTo>
                  <a:pt x="1501092" y="83670"/>
                  <a:pt x="1509384" y="76535"/>
                  <a:pt x="1519021" y="71717"/>
                </a:cubicBezTo>
                <a:cubicBezTo>
                  <a:pt x="1543194" y="59630"/>
                  <a:pt x="1572802" y="49714"/>
                  <a:pt x="1599703" y="44823"/>
                </a:cubicBezTo>
                <a:cubicBezTo>
                  <a:pt x="1649540" y="35761"/>
                  <a:pt x="1683409" y="34704"/>
                  <a:pt x="1734174" y="26894"/>
                </a:cubicBezTo>
                <a:cubicBezTo>
                  <a:pt x="1788070" y="18603"/>
                  <a:pt x="1895538" y="0"/>
                  <a:pt x="1895538" y="0"/>
                </a:cubicBezTo>
                <a:cubicBezTo>
                  <a:pt x="1979209" y="5976"/>
                  <a:pt x="2063402" y="6843"/>
                  <a:pt x="2146550" y="17929"/>
                </a:cubicBezTo>
                <a:cubicBezTo>
                  <a:pt x="2154928" y="19046"/>
                  <a:pt x="2156920" y="32078"/>
                  <a:pt x="2164480" y="35858"/>
                </a:cubicBezTo>
                <a:cubicBezTo>
                  <a:pt x="2175500" y="41368"/>
                  <a:pt x="2188385" y="41835"/>
                  <a:pt x="2200338" y="44823"/>
                </a:cubicBezTo>
                <a:cubicBezTo>
                  <a:pt x="2209303" y="56776"/>
                  <a:pt x="2216668" y="70117"/>
                  <a:pt x="2227233" y="80682"/>
                </a:cubicBezTo>
                <a:cubicBezTo>
                  <a:pt x="2273129" y="126577"/>
                  <a:pt x="2251441" y="58277"/>
                  <a:pt x="2307915" y="152400"/>
                </a:cubicBezTo>
                <a:cubicBezTo>
                  <a:pt x="2316880" y="167341"/>
                  <a:pt x="2327599" y="181361"/>
                  <a:pt x="2334809" y="197223"/>
                </a:cubicBezTo>
                <a:cubicBezTo>
                  <a:pt x="2367278" y="268654"/>
                  <a:pt x="2330666" y="236296"/>
                  <a:pt x="2379633" y="268941"/>
                </a:cubicBezTo>
                <a:cubicBezTo>
                  <a:pt x="2385609" y="280894"/>
                  <a:pt x="2392870" y="292287"/>
                  <a:pt x="2397562" y="304800"/>
                </a:cubicBezTo>
                <a:cubicBezTo>
                  <a:pt x="2401888" y="316336"/>
                  <a:pt x="2401017" y="329638"/>
                  <a:pt x="2406527" y="340658"/>
                </a:cubicBezTo>
                <a:cubicBezTo>
                  <a:pt x="2410307" y="348218"/>
                  <a:pt x="2418480" y="352611"/>
                  <a:pt x="2424456" y="358588"/>
                </a:cubicBezTo>
                <a:cubicBezTo>
                  <a:pt x="2427444" y="370541"/>
                  <a:pt x="2429095" y="382911"/>
                  <a:pt x="2433421" y="394447"/>
                </a:cubicBezTo>
                <a:cubicBezTo>
                  <a:pt x="2443171" y="420448"/>
                  <a:pt x="2454415" y="434904"/>
                  <a:pt x="2469280" y="457200"/>
                </a:cubicBezTo>
                <a:lnTo>
                  <a:pt x="2505138" y="582706"/>
                </a:lnTo>
                <a:cubicBezTo>
                  <a:pt x="2511114" y="603623"/>
                  <a:pt x="2514989" y="625259"/>
                  <a:pt x="2523068" y="645458"/>
                </a:cubicBezTo>
                <a:cubicBezTo>
                  <a:pt x="2529044" y="660399"/>
                  <a:pt x="2534461" y="675577"/>
                  <a:pt x="2540997" y="690282"/>
                </a:cubicBezTo>
                <a:cubicBezTo>
                  <a:pt x="2546425" y="702494"/>
                  <a:pt x="2553663" y="713858"/>
                  <a:pt x="2558927" y="726141"/>
                </a:cubicBezTo>
                <a:cubicBezTo>
                  <a:pt x="2562649" y="734826"/>
                  <a:pt x="2563302" y="744775"/>
                  <a:pt x="2567891" y="753035"/>
                </a:cubicBezTo>
                <a:cubicBezTo>
                  <a:pt x="2578356" y="771872"/>
                  <a:pt x="2591797" y="788894"/>
                  <a:pt x="2603750" y="806823"/>
                </a:cubicBezTo>
                <a:cubicBezTo>
                  <a:pt x="2617060" y="826788"/>
                  <a:pt x="2621364" y="837050"/>
                  <a:pt x="2639609" y="851647"/>
                </a:cubicBezTo>
                <a:cubicBezTo>
                  <a:pt x="2648022" y="858378"/>
                  <a:pt x="2657538" y="863600"/>
                  <a:pt x="2666503" y="869576"/>
                </a:cubicBezTo>
                <a:cubicBezTo>
                  <a:pt x="2672480" y="878541"/>
                  <a:pt x="2676324" y="889375"/>
                  <a:pt x="2684433" y="896470"/>
                </a:cubicBezTo>
                <a:cubicBezTo>
                  <a:pt x="2715563" y="923708"/>
                  <a:pt x="2731163" y="931594"/>
                  <a:pt x="2765115" y="941294"/>
                </a:cubicBezTo>
                <a:cubicBezTo>
                  <a:pt x="2776962" y="944679"/>
                  <a:pt x="2789021" y="947270"/>
                  <a:pt x="2800974" y="950258"/>
                </a:cubicBezTo>
                <a:cubicBezTo>
                  <a:pt x="2809939" y="959223"/>
                  <a:pt x="2817117" y="970433"/>
                  <a:pt x="2827868" y="977153"/>
                </a:cubicBezTo>
                <a:cubicBezTo>
                  <a:pt x="2841514" y="985682"/>
                  <a:pt x="2857537" y="989670"/>
                  <a:pt x="2872691" y="995082"/>
                </a:cubicBezTo>
                <a:cubicBezTo>
                  <a:pt x="2899389" y="1004617"/>
                  <a:pt x="2926480" y="1013011"/>
                  <a:pt x="2953374" y="1021976"/>
                </a:cubicBezTo>
                <a:cubicBezTo>
                  <a:pt x="2971303" y="1027953"/>
                  <a:pt x="2990956" y="1030182"/>
                  <a:pt x="3007162" y="1039906"/>
                </a:cubicBezTo>
                <a:cubicBezTo>
                  <a:pt x="3022103" y="1048871"/>
                  <a:pt x="3036754" y="1058338"/>
                  <a:pt x="3051985" y="1066800"/>
                </a:cubicBezTo>
                <a:cubicBezTo>
                  <a:pt x="3063667" y="1073290"/>
                  <a:pt x="3076241" y="1078099"/>
                  <a:pt x="3087844" y="1084729"/>
                </a:cubicBezTo>
                <a:cubicBezTo>
                  <a:pt x="3136505" y="1112534"/>
                  <a:pt x="3092322" y="1095186"/>
                  <a:pt x="3141633" y="1111623"/>
                </a:cubicBezTo>
                <a:cubicBezTo>
                  <a:pt x="3241548" y="1191556"/>
                  <a:pt x="3132925" y="1111763"/>
                  <a:pt x="3231280" y="1165411"/>
                </a:cubicBezTo>
                <a:cubicBezTo>
                  <a:pt x="3250197" y="1175729"/>
                  <a:pt x="3265795" y="1191633"/>
                  <a:pt x="3285068" y="1201270"/>
                </a:cubicBezTo>
                <a:cubicBezTo>
                  <a:pt x="3313362" y="1215417"/>
                  <a:pt x="3353082" y="1233425"/>
                  <a:pt x="3374715" y="1255058"/>
                </a:cubicBezTo>
                <a:cubicBezTo>
                  <a:pt x="3386668" y="1267011"/>
                  <a:pt x="3395455" y="1283357"/>
                  <a:pt x="3410574" y="1290917"/>
                </a:cubicBezTo>
                <a:cubicBezTo>
                  <a:pt x="3432492" y="1301876"/>
                  <a:pt x="3454322" y="1310939"/>
                  <a:pt x="3473327" y="1326776"/>
                </a:cubicBezTo>
                <a:cubicBezTo>
                  <a:pt x="3483067" y="1334892"/>
                  <a:pt x="3490595" y="1345419"/>
                  <a:pt x="3500221" y="1353670"/>
                </a:cubicBezTo>
                <a:cubicBezTo>
                  <a:pt x="3511565" y="1363394"/>
                  <a:pt x="3525515" y="1369999"/>
                  <a:pt x="3536080" y="1380564"/>
                </a:cubicBezTo>
                <a:cubicBezTo>
                  <a:pt x="3546645" y="1391129"/>
                  <a:pt x="3553135" y="1405179"/>
                  <a:pt x="3562974" y="1416423"/>
                </a:cubicBezTo>
                <a:cubicBezTo>
                  <a:pt x="3574105" y="1429145"/>
                  <a:pt x="3589874" y="1437947"/>
                  <a:pt x="3598833" y="1452282"/>
                </a:cubicBezTo>
                <a:cubicBezTo>
                  <a:pt x="3613774" y="1476188"/>
                  <a:pt x="3631049" y="1498785"/>
                  <a:pt x="3643656" y="1524000"/>
                </a:cubicBezTo>
                <a:cubicBezTo>
                  <a:pt x="3649632" y="1535953"/>
                  <a:pt x="3654502" y="1548526"/>
                  <a:pt x="3661585" y="1559858"/>
                </a:cubicBezTo>
                <a:cubicBezTo>
                  <a:pt x="3726452" y="1663644"/>
                  <a:pt x="3646990" y="1512735"/>
                  <a:pt x="3715374" y="1649506"/>
                </a:cubicBezTo>
                <a:cubicBezTo>
                  <a:pt x="3737482" y="1737941"/>
                  <a:pt x="3708015" y="1646208"/>
                  <a:pt x="3742268" y="1703294"/>
                </a:cubicBezTo>
                <a:cubicBezTo>
                  <a:pt x="3747130" y="1711397"/>
                  <a:pt x="3747915" y="1721340"/>
                  <a:pt x="3751233" y="1730188"/>
                </a:cubicBezTo>
                <a:cubicBezTo>
                  <a:pt x="3756883" y="1745255"/>
                  <a:pt x="3762627" y="1760306"/>
                  <a:pt x="3769162" y="1775011"/>
                </a:cubicBezTo>
                <a:cubicBezTo>
                  <a:pt x="3774589" y="1787223"/>
                  <a:pt x="3781663" y="1798658"/>
                  <a:pt x="3787091" y="1810870"/>
                </a:cubicBezTo>
                <a:cubicBezTo>
                  <a:pt x="3803157" y="1847018"/>
                  <a:pt x="3814043" y="1879255"/>
                  <a:pt x="3822950" y="1918447"/>
                </a:cubicBezTo>
                <a:cubicBezTo>
                  <a:pt x="3833080" y="1963021"/>
                  <a:pt x="3849844" y="2052917"/>
                  <a:pt x="3849844" y="2052917"/>
                </a:cubicBezTo>
                <a:cubicBezTo>
                  <a:pt x="3836504" y="2179650"/>
                  <a:pt x="3856045" y="2185500"/>
                  <a:pt x="3813985" y="2259106"/>
                </a:cubicBezTo>
                <a:cubicBezTo>
                  <a:pt x="3808640" y="2268461"/>
                  <a:pt x="3800874" y="2276363"/>
                  <a:pt x="3796056" y="2286000"/>
                </a:cubicBezTo>
                <a:cubicBezTo>
                  <a:pt x="3774406" y="2329300"/>
                  <a:pt x="3805532" y="2300600"/>
                  <a:pt x="3760197" y="2330823"/>
                </a:cubicBezTo>
                <a:cubicBezTo>
                  <a:pt x="3754221" y="2339788"/>
                  <a:pt x="3747978" y="2348581"/>
                  <a:pt x="3742268" y="2357717"/>
                </a:cubicBezTo>
                <a:cubicBezTo>
                  <a:pt x="3733033" y="2372493"/>
                  <a:pt x="3725039" y="2388043"/>
                  <a:pt x="3715374" y="2402541"/>
                </a:cubicBezTo>
                <a:cubicBezTo>
                  <a:pt x="3707086" y="2414973"/>
                  <a:pt x="3698045" y="2426922"/>
                  <a:pt x="3688480" y="2438400"/>
                </a:cubicBezTo>
                <a:cubicBezTo>
                  <a:pt x="3683069" y="2444893"/>
                  <a:pt x="3675621" y="2449567"/>
                  <a:pt x="3670550" y="2456329"/>
                </a:cubicBezTo>
                <a:cubicBezTo>
                  <a:pt x="3657621" y="2473568"/>
                  <a:pt x="3634691" y="2510117"/>
                  <a:pt x="3634691" y="2510117"/>
                </a:cubicBezTo>
                <a:cubicBezTo>
                  <a:pt x="3609298" y="2586301"/>
                  <a:pt x="3644713" y="2493413"/>
                  <a:pt x="3607797" y="2554941"/>
                </a:cubicBezTo>
                <a:cubicBezTo>
                  <a:pt x="3602935" y="2563044"/>
                  <a:pt x="3604882" y="2574576"/>
                  <a:pt x="3598833" y="2581835"/>
                </a:cubicBezTo>
                <a:cubicBezTo>
                  <a:pt x="3589268" y="2593313"/>
                  <a:pt x="3573539" y="2598164"/>
                  <a:pt x="3562974" y="2608729"/>
                </a:cubicBezTo>
                <a:cubicBezTo>
                  <a:pt x="3555355" y="2616348"/>
                  <a:pt x="3550390" y="2626268"/>
                  <a:pt x="3545044" y="2635623"/>
                </a:cubicBezTo>
                <a:cubicBezTo>
                  <a:pt x="3533643" y="2655575"/>
                  <a:pt x="3523737" y="2676029"/>
                  <a:pt x="3518150" y="2698376"/>
                </a:cubicBezTo>
                <a:cubicBezTo>
                  <a:pt x="3514454" y="2713158"/>
                  <a:pt x="3512173" y="2728259"/>
                  <a:pt x="3509185" y="2743200"/>
                </a:cubicBezTo>
                <a:cubicBezTo>
                  <a:pt x="3515162" y="2820894"/>
                  <a:pt x="3514304" y="2899419"/>
                  <a:pt x="3527115" y="2976282"/>
                </a:cubicBezTo>
                <a:cubicBezTo>
                  <a:pt x="3539095" y="3048158"/>
                  <a:pt x="3562847" y="3056711"/>
                  <a:pt x="3589868" y="3110753"/>
                </a:cubicBezTo>
                <a:cubicBezTo>
                  <a:pt x="3602340" y="3135698"/>
                  <a:pt x="3617360" y="3184265"/>
                  <a:pt x="3625727" y="3209364"/>
                </a:cubicBezTo>
                <a:cubicBezTo>
                  <a:pt x="3619750" y="3307976"/>
                  <a:pt x="3616001" y="3406748"/>
                  <a:pt x="3607797" y="3505200"/>
                </a:cubicBezTo>
                <a:cubicBezTo>
                  <a:pt x="3607012" y="3514617"/>
                  <a:pt x="3603521" y="3523890"/>
                  <a:pt x="3598833" y="3532094"/>
                </a:cubicBezTo>
                <a:cubicBezTo>
                  <a:pt x="3591420" y="3545067"/>
                  <a:pt x="3580903" y="3556000"/>
                  <a:pt x="3571938" y="3567953"/>
                </a:cubicBezTo>
                <a:cubicBezTo>
                  <a:pt x="3568950" y="3576918"/>
                  <a:pt x="3568644" y="3587287"/>
                  <a:pt x="3562974" y="3594847"/>
                </a:cubicBezTo>
                <a:cubicBezTo>
                  <a:pt x="3550296" y="3611751"/>
                  <a:pt x="3533091" y="3624729"/>
                  <a:pt x="3518150" y="3639670"/>
                </a:cubicBezTo>
                <a:cubicBezTo>
                  <a:pt x="3512173" y="3645647"/>
                  <a:pt x="3504909" y="3650567"/>
                  <a:pt x="3500221" y="3657600"/>
                </a:cubicBezTo>
                <a:cubicBezTo>
                  <a:pt x="3409595" y="3793538"/>
                  <a:pt x="3507684" y="3654025"/>
                  <a:pt x="3437468" y="3738282"/>
                </a:cubicBezTo>
                <a:cubicBezTo>
                  <a:pt x="3420591" y="3758534"/>
                  <a:pt x="3417642" y="3777785"/>
                  <a:pt x="3392644" y="3792070"/>
                </a:cubicBezTo>
                <a:cubicBezTo>
                  <a:pt x="3381946" y="3798183"/>
                  <a:pt x="3368738" y="3798047"/>
                  <a:pt x="3356785" y="3801035"/>
                </a:cubicBezTo>
                <a:cubicBezTo>
                  <a:pt x="3347820" y="3807011"/>
                  <a:pt x="3338304" y="3812233"/>
                  <a:pt x="3329891" y="3818964"/>
                </a:cubicBezTo>
                <a:cubicBezTo>
                  <a:pt x="3323291" y="3824244"/>
                  <a:pt x="3319210" y="3832545"/>
                  <a:pt x="3311962" y="3836894"/>
                </a:cubicBezTo>
                <a:cubicBezTo>
                  <a:pt x="3303859" y="3841756"/>
                  <a:pt x="3294033" y="3842870"/>
                  <a:pt x="3285068" y="3845858"/>
                </a:cubicBezTo>
                <a:cubicBezTo>
                  <a:pt x="3253774" y="3877152"/>
                  <a:pt x="3275157" y="3861115"/>
                  <a:pt x="3213350" y="3881717"/>
                </a:cubicBezTo>
                <a:cubicBezTo>
                  <a:pt x="3204385" y="3884705"/>
                  <a:pt x="3195811" y="3889346"/>
                  <a:pt x="3186456" y="3890682"/>
                </a:cubicBezTo>
                <a:cubicBezTo>
                  <a:pt x="3093973" y="3903894"/>
                  <a:pt x="3144728" y="3897545"/>
                  <a:pt x="3034056" y="3908611"/>
                </a:cubicBezTo>
                <a:cubicBezTo>
                  <a:pt x="3019115" y="3911599"/>
                  <a:pt x="3004336" y="3915562"/>
                  <a:pt x="2989233" y="3917576"/>
                </a:cubicBezTo>
                <a:cubicBezTo>
                  <a:pt x="2773766" y="3946306"/>
                  <a:pt x="2994413" y="3910736"/>
                  <a:pt x="2845797" y="3935506"/>
                </a:cubicBezTo>
                <a:cubicBezTo>
                  <a:pt x="2786032" y="3932518"/>
                  <a:pt x="2725840" y="3934281"/>
                  <a:pt x="2666503" y="3926541"/>
                </a:cubicBezTo>
                <a:cubicBezTo>
                  <a:pt x="2655819" y="3925147"/>
                  <a:pt x="2649512" y="3912855"/>
                  <a:pt x="2639609" y="3908611"/>
                </a:cubicBezTo>
                <a:cubicBezTo>
                  <a:pt x="2628284" y="3903758"/>
                  <a:pt x="2615551" y="3903187"/>
                  <a:pt x="2603750" y="3899647"/>
                </a:cubicBezTo>
                <a:cubicBezTo>
                  <a:pt x="2576597" y="3891501"/>
                  <a:pt x="2549962" y="3881718"/>
                  <a:pt x="2523068" y="3872753"/>
                </a:cubicBezTo>
                <a:cubicBezTo>
                  <a:pt x="2514103" y="3869765"/>
                  <a:pt x="2505341" y="3866080"/>
                  <a:pt x="2496174" y="3863788"/>
                </a:cubicBezTo>
                <a:cubicBezTo>
                  <a:pt x="2451148" y="3852531"/>
                  <a:pt x="2472004" y="3858719"/>
                  <a:pt x="2433421" y="3845858"/>
                </a:cubicBezTo>
                <a:cubicBezTo>
                  <a:pt x="2418962" y="3831400"/>
                  <a:pt x="2408387" y="3818481"/>
                  <a:pt x="2388597" y="3810000"/>
                </a:cubicBezTo>
                <a:cubicBezTo>
                  <a:pt x="2377272" y="3805147"/>
                  <a:pt x="2364691" y="3804023"/>
                  <a:pt x="2352738" y="3801035"/>
                </a:cubicBezTo>
                <a:cubicBezTo>
                  <a:pt x="2343773" y="3795059"/>
                  <a:pt x="2335690" y="3787482"/>
                  <a:pt x="2325844" y="3783106"/>
                </a:cubicBezTo>
                <a:cubicBezTo>
                  <a:pt x="2308574" y="3775430"/>
                  <a:pt x="2287781" y="3775659"/>
                  <a:pt x="2272056" y="3765176"/>
                </a:cubicBezTo>
                <a:cubicBezTo>
                  <a:pt x="2263091" y="3759200"/>
                  <a:pt x="2254799" y="3752065"/>
                  <a:pt x="2245162" y="3747247"/>
                </a:cubicBezTo>
                <a:cubicBezTo>
                  <a:pt x="2202394" y="3725863"/>
                  <a:pt x="2168735" y="3721204"/>
                  <a:pt x="2119656" y="3711388"/>
                </a:cubicBezTo>
                <a:cubicBezTo>
                  <a:pt x="2101832" y="3707823"/>
                  <a:pt x="2083797" y="3705411"/>
                  <a:pt x="2065868" y="3702423"/>
                </a:cubicBezTo>
                <a:cubicBezTo>
                  <a:pt x="2044950" y="3693458"/>
                  <a:pt x="2024997" y="3681781"/>
                  <a:pt x="2003115" y="3675529"/>
                </a:cubicBezTo>
                <a:cubicBezTo>
                  <a:pt x="1982798" y="3669724"/>
                  <a:pt x="1961082" y="3670708"/>
                  <a:pt x="1940362" y="3666564"/>
                </a:cubicBezTo>
                <a:cubicBezTo>
                  <a:pt x="1931096" y="3664711"/>
                  <a:pt x="1922433" y="3660588"/>
                  <a:pt x="1913468" y="3657600"/>
                </a:cubicBezTo>
                <a:cubicBezTo>
                  <a:pt x="1838762" y="3660588"/>
                  <a:pt x="1763719" y="3658871"/>
                  <a:pt x="1689350" y="3666564"/>
                </a:cubicBezTo>
                <a:cubicBezTo>
                  <a:pt x="1665950" y="3668985"/>
                  <a:pt x="1635312" y="3701285"/>
                  <a:pt x="1617633" y="3711388"/>
                </a:cubicBezTo>
                <a:cubicBezTo>
                  <a:pt x="1609428" y="3716076"/>
                  <a:pt x="1599703" y="3717365"/>
                  <a:pt x="1590738" y="3720353"/>
                </a:cubicBezTo>
                <a:cubicBezTo>
                  <a:pt x="1433125" y="3838563"/>
                  <a:pt x="1598038" y="3723706"/>
                  <a:pt x="1456268" y="3801035"/>
                </a:cubicBezTo>
                <a:cubicBezTo>
                  <a:pt x="1443151" y="3808190"/>
                  <a:pt x="1433470" y="3820673"/>
                  <a:pt x="1420409" y="3827929"/>
                </a:cubicBezTo>
                <a:cubicBezTo>
                  <a:pt x="1406342" y="3835744"/>
                  <a:pt x="1389978" y="3838661"/>
                  <a:pt x="1375585" y="3845858"/>
                </a:cubicBezTo>
                <a:cubicBezTo>
                  <a:pt x="1306064" y="3880618"/>
                  <a:pt x="1389402" y="3850217"/>
                  <a:pt x="1321797" y="3872753"/>
                </a:cubicBezTo>
                <a:cubicBezTo>
                  <a:pt x="1288926" y="3896659"/>
                  <a:pt x="1254923" y="3919079"/>
                  <a:pt x="1223185" y="3944470"/>
                </a:cubicBezTo>
                <a:cubicBezTo>
                  <a:pt x="1208244" y="3956423"/>
                  <a:pt x="1194037" y="3969356"/>
                  <a:pt x="1178362" y="3980329"/>
                </a:cubicBezTo>
                <a:cubicBezTo>
                  <a:pt x="1164087" y="3990321"/>
                  <a:pt x="1147478" y="3996768"/>
                  <a:pt x="1133538" y="4007223"/>
                </a:cubicBezTo>
                <a:cubicBezTo>
                  <a:pt x="1123396" y="4014830"/>
                  <a:pt x="1117395" y="4027398"/>
                  <a:pt x="1106644" y="4034117"/>
                </a:cubicBezTo>
                <a:cubicBezTo>
                  <a:pt x="1092384" y="4043030"/>
                  <a:pt x="1020585" y="4065792"/>
                  <a:pt x="1008033" y="4069976"/>
                </a:cubicBezTo>
                <a:cubicBezTo>
                  <a:pt x="999068" y="4072964"/>
                  <a:pt x="990306" y="4076649"/>
                  <a:pt x="981138" y="4078941"/>
                </a:cubicBezTo>
                <a:cubicBezTo>
                  <a:pt x="969185" y="4081929"/>
                  <a:pt x="956816" y="4083580"/>
                  <a:pt x="945280" y="4087906"/>
                </a:cubicBezTo>
                <a:cubicBezTo>
                  <a:pt x="932767" y="4092598"/>
                  <a:pt x="922334" y="4102392"/>
                  <a:pt x="909421" y="4105835"/>
                </a:cubicBezTo>
                <a:cubicBezTo>
                  <a:pt x="877139" y="4114443"/>
                  <a:pt x="843680" y="4117788"/>
                  <a:pt x="810809" y="4123764"/>
                </a:cubicBezTo>
                <a:cubicBezTo>
                  <a:pt x="727138" y="4120776"/>
                  <a:pt x="643347" y="4120190"/>
                  <a:pt x="559797" y="4114800"/>
                </a:cubicBezTo>
                <a:cubicBezTo>
                  <a:pt x="550367" y="4114192"/>
                  <a:pt x="541506" y="4109745"/>
                  <a:pt x="532903" y="4105835"/>
                </a:cubicBezTo>
                <a:cubicBezTo>
                  <a:pt x="508571" y="4094775"/>
                  <a:pt x="486001" y="4079902"/>
                  <a:pt x="461185" y="4069976"/>
                </a:cubicBezTo>
                <a:cubicBezTo>
                  <a:pt x="446244" y="4064000"/>
                  <a:pt x="431429" y="4057697"/>
                  <a:pt x="416362" y="4052047"/>
                </a:cubicBezTo>
                <a:cubicBezTo>
                  <a:pt x="407514" y="4048729"/>
                  <a:pt x="397920" y="4047308"/>
                  <a:pt x="389468" y="4043082"/>
                </a:cubicBezTo>
                <a:cubicBezTo>
                  <a:pt x="379831" y="4038264"/>
                  <a:pt x="372211" y="4029971"/>
                  <a:pt x="362574" y="4025153"/>
                </a:cubicBezTo>
                <a:cubicBezTo>
                  <a:pt x="348181" y="4017956"/>
                  <a:pt x="332873" y="4012722"/>
                  <a:pt x="317750" y="4007223"/>
                </a:cubicBezTo>
                <a:cubicBezTo>
                  <a:pt x="299989" y="4000764"/>
                  <a:pt x="280866" y="3997746"/>
                  <a:pt x="263962" y="3989294"/>
                </a:cubicBezTo>
                <a:cubicBezTo>
                  <a:pt x="252009" y="3983317"/>
                  <a:pt x="238538" y="3979712"/>
                  <a:pt x="228103" y="3971364"/>
                </a:cubicBezTo>
                <a:cubicBezTo>
                  <a:pt x="208303" y="3955524"/>
                  <a:pt x="192244" y="3935505"/>
                  <a:pt x="174315" y="3917576"/>
                </a:cubicBezTo>
                <a:lnTo>
                  <a:pt x="156385" y="3899647"/>
                </a:lnTo>
                <a:cubicBezTo>
                  <a:pt x="146327" y="3869472"/>
                  <a:pt x="147218" y="3867915"/>
                  <a:pt x="129491" y="3836894"/>
                </a:cubicBezTo>
                <a:cubicBezTo>
                  <a:pt x="101047" y="3787118"/>
                  <a:pt x="118479" y="3832798"/>
                  <a:pt x="84668" y="3765176"/>
                </a:cubicBezTo>
                <a:cubicBezTo>
                  <a:pt x="47553" y="3690946"/>
                  <a:pt x="109156" y="3788462"/>
                  <a:pt x="57774" y="3711388"/>
                </a:cubicBezTo>
                <a:cubicBezTo>
                  <a:pt x="55743" y="3697175"/>
                  <a:pt x="46399" y="3623475"/>
                  <a:pt x="39844" y="3603811"/>
                </a:cubicBezTo>
                <a:cubicBezTo>
                  <a:pt x="35618" y="3591133"/>
                  <a:pt x="26482" y="3580512"/>
                  <a:pt x="21915" y="3567953"/>
                </a:cubicBezTo>
                <a:cubicBezTo>
                  <a:pt x="14480" y="3547508"/>
                  <a:pt x="9962" y="3526118"/>
                  <a:pt x="3985" y="3505200"/>
                </a:cubicBezTo>
                <a:cubicBezTo>
                  <a:pt x="4930" y="3477800"/>
                  <a:pt x="-13562" y="3301108"/>
                  <a:pt x="21915" y="3218329"/>
                </a:cubicBezTo>
                <a:cubicBezTo>
                  <a:pt x="27179" y="3206046"/>
                  <a:pt x="33214" y="3194073"/>
                  <a:pt x="39844" y="3182470"/>
                </a:cubicBezTo>
                <a:cubicBezTo>
                  <a:pt x="45190" y="3173115"/>
                  <a:pt x="51797" y="3164541"/>
                  <a:pt x="57774" y="3155576"/>
                </a:cubicBezTo>
                <a:cubicBezTo>
                  <a:pt x="60762" y="3140635"/>
                  <a:pt x="59178" y="3123982"/>
                  <a:pt x="66738" y="3110753"/>
                </a:cubicBezTo>
                <a:cubicBezTo>
                  <a:pt x="72084" y="3101398"/>
                  <a:pt x="86735" y="3101100"/>
                  <a:pt x="93633" y="3092823"/>
                </a:cubicBezTo>
                <a:cubicBezTo>
                  <a:pt x="102188" y="3082557"/>
                  <a:pt x="103795" y="3067839"/>
                  <a:pt x="111562" y="3056964"/>
                </a:cubicBezTo>
                <a:cubicBezTo>
                  <a:pt x="118931" y="3046647"/>
                  <a:pt x="130672" y="3040077"/>
                  <a:pt x="138456" y="3030070"/>
                </a:cubicBezTo>
                <a:cubicBezTo>
                  <a:pt x="151686" y="3013061"/>
                  <a:pt x="159078" y="2991519"/>
                  <a:pt x="174315" y="2976282"/>
                </a:cubicBezTo>
                <a:cubicBezTo>
                  <a:pt x="183280" y="2967317"/>
                  <a:pt x="193093" y="2959128"/>
                  <a:pt x="201209" y="2949388"/>
                </a:cubicBezTo>
                <a:cubicBezTo>
                  <a:pt x="208106" y="2941111"/>
                  <a:pt x="211520" y="2930112"/>
                  <a:pt x="219138" y="2922494"/>
                </a:cubicBezTo>
                <a:cubicBezTo>
                  <a:pt x="226757" y="2914875"/>
                  <a:pt x="237413" y="2911029"/>
                  <a:pt x="246033" y="2904564"/>
                </a:cubicBezTo>
                <a:cubicBezTo>
                  <a:pt x="261340" y="2893084"/>
                  <a:pt x="275549" y="2880186"/>
                  <a:pt x="290856" y="2868706"/>
                </a:cubicBezTo>
                <a:cubicBezTo>
                  <a:pt x="299475" y="2862241"/>
                  <a:pt x="309742" y="2857984"/>
                  <a:pt x="317750" y="2850776"/>
                </a:cubicBezTo>
                <a:cubicBezTo>
                  <a:pt x="339738" y="2830987"/>
                  <a:pt x="359585" y="2808941"/>
                  <a:pt x="380503" y="2788023"/>
                </a:cubicBezTo>
                <a:lnTo>
                  <a:pt x="398433" y="2770094"/>
                </a:lnTo>
                <a:lnTo>
                  <a:pt x="452221" y="2716306"/>
                </a:lnTo>
                <a:cubicBezTo>
                  <a:pt x="461186" y="2707341"/>
                  <a:pt x="472082" y="2699960"/>
                  <a:pt x="479115" y="2689411"/>
                </a:cubicBezTo>
                <a:cubicBezTo>
                  <a:pt x="485091" y="2680446"/>
                  <a:pt x="489426" y="2670135"/>
                  <a:pt x="497044" y="2662517"/>
                </a:cubicBezTo>
                <a:cubicBezTo>
                  <a:pt x="507609" y="2651952"/>
                  <a:pt x="521736" y="2645549"/>
                  <a:pt x="532903" y="2635623"/>
                </a:cubicBezTo>
                <a:cubicBezTo>
                  <a:pt x="548696" y="2621585"/>
                  <a:pt x="577727" y="2590800"/>
                  <a:pt x="577727" y="2590800"/>
                </a:cubicBezTo>
                <a:cubicBezTo>
                  <a:pt x="589680" y="2566894"/>
                  <a:pt x="598759" y="2541320"/>
                  <a:pt x="613585" y="2519082"/>
                </a:cubicBezTo>
                <a:cubicBezTo>
                  <a:pt x="619562" y="2510117"/>
                  <a:pt x="627139" y="2502034"/>
                  <a:pt x="631515" y="2492188"/>
                </a:cubicBezTo>
                <a:cubicBezTo>
                  <a:pt x="639191" y="2474918"/>
                  <a:pt x="640992" y="2455304"/>
                  <a:pt x="649444" y="2438400"/>
                </a:cubicBezTo>
                <a:lnTo>
                  <a:pt x="667374" y="2402541"/>
                </a:lnTo>
                <a:lnTo>
                  <a:pt x="685303" y="2277035"/>
                </a:lnTo>
                <a:cubicBezTo>
                  <a:pt x="688291" y="2256117"/>
                  <a:pt x="690124" y="2235002"/>
                  <a:pt x="694268" y="2214282"/>
                </a:cubicBezTo>
                <a:lnTo>
                  <a:pt x="703233" y="2169458"/>
                </a:lnTo>
                <a:cubicBezTo>
                  <a:pt x="697256" y="2106705"/>
                  <a:pt x="692814" y="2043788"/>
                  <a:pt x="685303" y="1981200"/>
                </a:cubicBezTo>
                <a:cubicBezTo>
                  <a:pt x="681949" y="1953254"/>
                  <a:pt x="675980" y="1939533"/>
                  <a:pt x="658409" y="1918447"/>
                </a:cubicBezTo>
                <a:cubicBezTo>
                  <a:pt x="650293" y="1908707"/>
                  <a:pt x="639631" y="1901292"/>
                  <a:pt x="631515" y="1891553"/>
                </a:cubicBezTo>
                <a:cubicBezTo>
                  <a:pt x="606063" y="1861010"/>
                  <a:pt x="618989" y="1861098"/>
                  <a:pt x="586691" y="1828800"/>
                </a:cubicBezTo>
                <a:cubicBezTo>
                  <a:pt x="579072" y="1821181"/>
                  <a:pt x="567416" y="1818489"/>
                  <a:pt x="559797" y="1810870"/>
                </a:cubicBezTo>
                <a:cubicBezTo>
                  <a:pt x="510953" y="1762025"/>
                  <a:pt x="557374" y="1783167"/>
                  <a:pt x="506009" y="1766047"/>
                </a:cubicBezTo>
                <a:lnTo>
                  <a:pt x="452221" y="1712258"/>
                </a:lnTo>
                <a:cubicBezTo>
                  <a:pt x="446244" y="1706281"/>
                  <a:pt x="442139" y="1697468"/>
                  <a:pt x="434291" y="1694329"/>
                </a:cubicBezTo>
                <a:cubicBezTo>
                  <a:pt x="377060" y="1671437"/>
                  <a:pt x="403861" y="1683597"/>
                  <a:pt x="353609" y="1658470"/>
                </a:cubicBezTo>
                <a:cubicBezTo>
                  <a:pt x="347633" y="1649505"/>
                  <a:pt x="343299" y="1639194"/>
                  <a:pt x="335680" y="1631576"/>
                </a:cubicBezTo>
                <a:cubicBezTo>
                  <a:pt x="328061" y="1623957"/>
                  <a:pt x="317198" y="1620378"/>
                  <a:pt x="308785" y="1613647"/>
                </a:cubicBezTo>
                <a:cubicBezTo>
                  <a:pt x="302185" y="1608367"/>
                  <a:pt x="296832" y="1601694"/>
                  <a:pt x="290856" y="1595717"/>
                </a:cubicBezTo>
                <a:cubicBezTo>
                  <a:pt x="270254" y="1533911"/>
                  <a:pt x="286291" y="1555292"/>
                  <a:pt x="254997" y="1524000"/>
                </a:cubicBezTo>
                <a:cubicBezTo>
                  <a:pt x="228637" y="1444918"/>
                  <a:pt x="224998" y="1456892"/>
                  <a:pt x="246033" y="1344706"/>
                </a:cubicBezTo>
                <a:cubicBezTo>
                  <a:pt x="247591" y="1336399"/>
                  <a:pt x="258551" y="1333269"/>
                  <a:pt x="263962" y="1326776"/>
                </a:cubicBezTo>
                <a:cubicBezTo>
                  <a:pt x="273527" y="1315298"/>
                  <a:pt x="282172" y="1303075"/>
                  <a:pt x="290856" y="1290917"/>
                </a:cubicBezTo>
                <a:cubicBezTo>
                  <a:pt x="305891" y="1269867"/>
                  <a:pt x="319245" y="1250576"/>
                  <a:pt x="335680" y="1237129"/>
                </a:cubicBezTo>
                <a:cubicBezTo>
                  <a:pt x="352115" y="1223682"/>
                  <a:pt x="377515" y="1216211"/>
                  <a:pt x="389468" y="1210235"/>
                </a:cubicBezTo>
                <a:lnTo>
                  <a:pt x="407397" y="1201270"/>
                </a:lnTo>
                <a:lnTo>
                  <a:pt x="407397" y="120127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1210235" y="4205336"/>
            <a:ext cx="1993613" cy="349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857472" y="2564904"/>
            <a:ext cx="1337375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5218838" y="1988840"/>
            <a:ext cx="2521514" cy="8846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6405446" y="3657600"/>
            <a:ext cx="2039307" cy="2319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6084170" y="4969642"/>
            <a:ext cx="1728190" cy="40357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4355976" y="5733256"/>
            <a:ext cx="1" cy="7920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4" idx="157"/>
          </p:cNvCxnSpPr>
          <p:nvPr/>
        </p:nvCxnSpPr>
        <p:spPr>
          <a:xfrm flipV="1">
            <a:off x="1475656" y="5818094"/>
            <a:ext cx="1151003" cy="538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385646" y="3745468"/>
            <a:ext cx="147616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Родители</a:t>
            </a:r>
          </a:p>
        </p:txBody>
      </p:sp>
      <p:sp>
        <p:nvSpPr>
          <p:cNvPr id="22" name="TextBox 21"/>
          <p:cNvSpPr txBox="1"/>
          <p:nvPr/>
        </p:nvSpPr>
        <p:spPr>
          <a:xfrm rot="21241440">
            <a:off x="6460176" y="3309921"/>
            <a:ext cx="2128303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одноклассники</a:t>
            </a:r>
          </a:p>
        </p:txBody>
      </p:sp>
      <p:sp>
        <p:nvSpPr>
          <p:cNvPr id="24" name="TextBox 23"/>
          <p:cNvSpPr txBox="1"/>
          <p:nvPr/>
        </p:nvSpPr>
        <p:spPr>
          <a:xfrm rot="831924">
            <a:off x="6470836" y="4714063"/>
            <a:ext cx="1383061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учителя</a:t>
            </a:r>
          </a:p>
        </p:txBody>
      </p:sp>
      <p:sp>
        <p:nvSpPr>
          <p:cNvPr id="26" name="TextBox 25"/>
          <p:cNvSpPr txBox="1"/>
          <p:nvPr/>
        </p:nvSpPr>
        <p:spPr>
          <a:xfrm rot="20412819">
            <a:off x="5107377" y="1728585"/>
            <a:ext cx="391989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Виртуальные друзья, интернет</a:t>
            </a:r>
          </a:p>
        </p:txBody>
      </p:sp>
      <p:sp>
        <p:nvSpPr>
          <p:cNvPr id="29" name="TextBox 28"/>
          <p:cNvSpPr txBox="1"/>
          <p:nvPr/>
        </p:nvSpPr>
        <p:spPr>
          <a:xfrm rot="20137172">
            <a:off x="127610" y="5884422"/>
            <a:ext cx="2485639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Тренер, педагог ДО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463988" y="6298505"/>
            <a:ext cx="137410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СМИ</a:t>
            </a:r>
          </a:p>
        </p:txBody>
      </p:sp>
      <p:sp>
        <p:nvSpPr>
          <p:cNvPr id="31" name="TextBox 30"/>
          <p:cNvSpPr txBox="1"/>
          <p:nvPr/>
        </p:nvSpPr>
        <p:spPr>
          <a:xfrm rot="1158702">
            <a:off x="1211987" y="1897607"/>
            <a:ext cx="231001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Художественные произведения</a:t>
            </a:r>
          </a:p>
        </p:txBody>
      </p:sp>
      <p:cxnSp>
        <p:nvCxnSpPr>
          <p:cNvPr id="32" name="Прямая со стрелкой 31"/>
          <p:cNvCxnSpPr/>
          <p:nvPr/>
        </p:nvCxnSpPr>
        <p:spPr>
          <a:xfrm flipV="1">
            <a:off x="1101388" y="5163850"/>
            <a:ext cx="1512168" cy="1597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1221991">
            <a:off x="263619" y="4784975"/>
            <a:ext cx="2749635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Другие члены семьи</a:t>
            </a:r>
          </a:p>
        </p:txBody>
      </p:sp>
    </p:spTree>
    <p:extLst>
      <p:ext uri="{BB962C8B-B14F-4D97-AF65-F5344CB8AC3E}">
        <p14:creationId xmlns:p14="http://schemas.microsoft.com/office/powerpoint/2010/main" val="22998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640581"/>
              </p:ext>
            </p:extLst>
          </p:nvPr>
        </p:nvGraphicFramePr>
        <p:xfrm>
          <a:off x="214282" y="980729"/>
          <a:ext cx="8712967" cy="554461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49406"/>
                <a:gridCol w="736610"/>
                <a:gridCol w="1927686"/>
                <a:gridCol w="1728192"/>
                <a:gridCol w="1834969"/>
                <a:gridCol w="936104"/>
              </a:tblGrid>
              <a:tr h="1475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728" marR="58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Параметры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728" marR="58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Цель из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«Портрета выпускника»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728" marR="58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Личностный результат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728" marR="58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728" marR="58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8728" marR="58728" marT="0" marB="0"/>
                </a:tc>
              </a:tr>
              <a:tr h="40692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Социокультурный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проект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«Минута Славы»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творчество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r>
                        <a:rPr lang="ru-RU" sz="24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творческой деятельности эстетического характера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None/>
                      </a:pP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None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Осознающий ценность творчества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уровень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Организатор – 10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Активный участник – 7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 – 5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Зритель – 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Классный руководитель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8313" y="571480"/>
            <a:ext cx="8229600" cy="14287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595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Календари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/>
              <a:t>Школьных событий</a:t>
            </a:r>
          </a:p>
          <a:p>
            <a:r>
              <a:rPr lang="ru-RU" dirty="0"/>
              <a:t>Классных событий</a:t>
            </a:r>
          </a:p>
          <a:p>
            <a:r>
              <a:rPr lang="ru-RU" dirty="0"/>
              <a:t>Внешних событий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3930013" cy="294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675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928670"/>
            <a:ext cx="8229600" cy="973281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что заполняет?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Календарь школьных событий </a:t>
            </a:r>
            <a:r>
              <a:rPr lang="ru-RU" dirty="0"/>
              <a:t>– организаторы.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Календарь классных событий </a:t>
            </a:r>
            <a:r>
              <a:rPr lang="ru-RU" dirty="0"/>
              <a:t>– классный руководитель.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Календарь внешних событий</a:t>
            </a:r>
            <a:r>
              <a:rPr lang="ru-RU" dirty="0"/>
              <a:t> – тот, кто за них отвечает в гимназии либо сами учащиеся (родители</a:t>
            </a:r>
            <a:r>
              <a:rPr lang="ru-RU" dirty="0" smtClean="0"/>
              <a:t>), с обязательным подтверждением результатов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18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автоматизированной системы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1412776"/>
            <a:ext cx="66247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кабинет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Статистика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лидеров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89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571481"/>
            <a:ext cx="8229600" cy="7143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пользователей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112625"/>
              </p:ext>
            </p:extLst>
          </p:nvPr>
        </p:nvGraphicFramePr>
        <p:xfrm>
          <a:off x="323528" y="1285859"/>
          <a:ext cx="8424936" cy="539662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48272"/>
                <a:gridCol w="5976664"/>
              </a:tblGrid>
              <a:tr h="10998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 образовательных отношений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3794" marR="103794" marT="69196" marB="69196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процесса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3794" marR="103794" marT="69196" marB="69196" anchor="ctr"/>
                </a:tc>
              </a:tr>
              <a:tr h="9855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3794" marR="103794" marT="69196" marB="691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качества образования в части личностных результатов образования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3794" marR="103794" marT="69196" marB="69196" anchor="ctr"/>
                </a:tc>
              </a:tr>
              <a:tr h="20901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3794" marR="103794" marT="69196" marB="691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Заполнение портфолио классного руководителя. Заполнение портфолио учащихся. Заполнение журнала индивидуально-групповых, внеурочных занятий и дополнительного образования.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3794" marR="103794" marT="69196" marB="69196" anchor="ctr"/>
                </a:tc>
              </a:tr>
              <a:tr h="8994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3794" marR="103794" marT="69196" marB="6919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Заполнение портфолио учащегося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3794" marR="103794" marT="69196" marB="69196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63673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00108"/>
            <a:ext cx="7748308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Отчеты по школе (по периодам – месяц, триместр, год):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7079" y="2214554"/>
            <a:ext cx="7787955" cy="411584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3600" dirty="0" smtClean="0"/>
              <a:t>рейтинг классов по активности и результативности (разделить на количество детей в классе)  </a:t>
            </a:r>
          </a:p>
          <a:p>
            <a:pPr lvl="0"/>
            <a:r>
              <a:rPr lang="ru-RU" sz="3600" dirty="0" smtClean="0"/>
              <a:t>анализ результатов участия классов в мероприятиях разного уровня (классный, школьный, муниципальный, областной, региональный, российский, международный)</a:t>
            </a:r>
          </a:p>
          <a:p>
            <a:pPr lvl="0"/>
            <a:r>
              <a:rPr lang="ru-RU" sz="3600" dirty="0" smtClean="0"/>
              <a:t>анализ достижений обучающихся по параметрам выпускника (патриотизм, образование, коммуникация и т.п.) </a:t>
            </a:r>
          </a:p>
          <a:p>
            <a:pPr lvl="0"/>
            <a:r>
              <a:rPr lang="ru-RU" sz="3600" dirty="0" smtClean="0"/>
              <a:t>прогноз результатов </a:t>
            </a:r>
            <a:r>
              <a:rPr lang="ru-RU" sz="3600" dirty="0" err="1" smtClean="0"/>
              <a:t>сформированности</a:t>
            </a:r>
            <a:r>
              <a:rPr lang="ru-RU" sz="3600" dirty="0" smtClean="0"/>
              <a:t> личностных результатов  в соответствии с параметрами</a:t>
            </a:r>
          </a:p>
          <a:p>
            <a:pPr lvl="0"/>
            <a:r>
              <a:rPr lang="ru-RU" sz="3600" dirty="0" smtClean="0"/>
              <a:t>рейтинг активности классов по уровням образования</a:t>
            </a:r>
          </a:p>
          <a:p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03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500174"/>
            <a:ext cx="7176804" cy="2857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Отчеты по классу (по периодам – месяц, триместр, год):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000240"/>
            <a:ext cx="7819747" cy="4500594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300" dirty="0" smtClean="0"/>
              <a:t>диагностическая карта по уровням активности (с помощью цвета) и результативности</a:t>
            </a:r>
          </a:p>
          <a:p>
            <a:pPr lvl="0"/>
            <a:r>
              <a:rPr lang="ru-RU" sz="3300" dirty="0" smtClean="0"/>
              <a:t>результаты олимпиад по предметам</a:t>
            </a:r>
          </a:p>
          <a:p>
            <a:pPr lvl="0"/>
            <a:r>
              <a:rPr lang="ru-RU" sz="3300" dirty="0" smtClean="0"/>
              <a:t>отчет классного руководителя: рейтинг активности участия и результативности учащихся в классе</a:t>
            </a:r>
          </a:p>
          <a:p>
            <a:pPr lvl="0"/>
            <a:r>
              <a:rPr lang="ru-RU" sz="3300" dirty="0" smtClean="0"/>
              <a:t>персональный контроль</a:t>
            </a:r>
          </a:p>
          <a:p>
            <a:pPr lvl="0"/>
            <a:r>
              <a:rPr lang="ru-RU" sz="3300" dirty="0" smtClean="0"/>
              <a:t>индивидуальные достижения обучающихся (рейтинги по параллелям, по классам и по школе)</a:t>
            </a:r>
          </a:p>
          <a:p>
            <a:pPr lvl="0"/>
            <a:r>
              <a:rPr lang="ru-RU" sz="3300" dirty="0" smtClean="0"/>
              <a:t>анализ достижений обучающихся по параметрам выпускника (патриотизм, образование, коммуникация и т.п.)</a:t>
            </a:r>
          </a:p>
          <a:p>
            <a:pPr lvl="0"/>
            <a:r>
              <a:rPr lang="ru-RU" sz="3300" dirty="0" smtClean="0"/>
              <a:t>прогноз результатов </a:t>
            </a:r>
            <a:r>
              <a:rPr lang="ru-RU" sz="3300" dirty="0" err="1" smtClean="0"/>
              <a:t>сформированности</a:t>
            </a:r>
            <a:r>
              <a:rPr lang="ru-RU" sz="3300" dirty="0" smtClean="0"/>
              <a:t> личностных результатов  в соответствии с параметрами</a:t>
            </a:r>
          </a:p>
          <a:p>
            <a:pPr>
              <a:buNone/>
            </a:pPr>
            <a:r>
              <a:rPr lang="ru-RU" sz="3300" b="1" dirty="0" smtClean="0"/>
              <a:t>Отчеты по деятельности учащегося:</a:t>
            </a:r>
            <a:endParaRPr lang="ru-RU" sz="3300" dirty="0" smtClean="0"/>
          </a:p>
          <a:p>
            <a:pPr lvl="0"/>
            <a:r>
              <a:rPr lang="ru-RU" sz="3300" dirty="0" smtClean="0"/>
              <a:t>индивидуальные достижения обучающихся (рейтинги по параллелям, по классам и по школе)</a:t>
            </a:r>
          </a:p>
          <a:p>
            <a:pPr lvl="0"/>
            <a:r>
              <a:rPr lang="ru-RU" sz="3300" dirty="0" smtClean="0"/>
              <a:t>анализ достижений обучающихся по параметрам выпускника (патриотизм, образование, коммуникация и т.п.)</a:t>
            </a:r>
          </a:p>
          <a:p>
            <a:pPr lvl="0"/>
            <a:r>
              <a:rPr lang="ru-RU" sz="3300" dirty="0" smtClean="0"/>
              <a:t>результаты олимпиад по предметам</a:t>
            </a:r>
          </a:p>
          <a:p>
            <a:pPr>
              <a:buNone/>
            </a:pPr>
            <a:endParaRPr lang="ru-RU" sz="33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176937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Отчеты по деятельности учителя</a:t>
            </a:r>
            <a:r>
              <a:rPr lang="ru-RU" sz="2400" b="1" dirty="0" smtClean="0"/>
              <a:t>: </a:t>
            </a:r>
            <a:endParaRPr lang="ru-RU" sz="2400" dirty="0" smtClean="0"/>
          </a:p>
          <a:p>
            <a:pPr lvl="0"/>
            <a:r>
              <a:rPr lang="ru-RU" sz="2400" dirty="0" smtClean="0"/>
              <a:t>результаты олимпиад по предметам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Отчеты по объединению</a:t>
            </a:r>
            <a:r>
              <a:rPr lang="ru-RU" sz="2400" b="1" dirty="0" smtClean="0"/>
              <a:t>:</a:t>
            </a:r>
            <a:endParaRPr lang="ru-RU" sz="2400" dirty="0" smtClean="0"/>
          </a:p>
          <a:p>
            <a:pPr lvl="0"/>
            <a:r>
              <a:rPr lang="ru-RU" sz="2400" dirty="0" smtClean="0"/>
              <a:t>журнал ИГЗ</a:t>
            </a:r>
          </a:p>
          <a:p>
            <a:pPr lvl="0"/>
            <a:r>
              <a:rPr lang="ru-RU" sz="2400" dirty="0" smtClean="0"/>
              <a:t>отчет по мероприятиям</a:t>
            </a:r>
          </a:p>
          <a:p>
            <a:pPr>
              <a:buNone/>
            </a:pPr>
            <a:r>
              <a:rPr lang="ru-RU" sz="2400" dirty="0" smtClean="0"/>
              <a:t> </a:t>
            </a:r>
            <a:r>
              <a:rPr lang="ru-RU" sz="2400" b="1" dirty="0" smtClean="0">
                <a:solidFill>
                  <a:schemeClr val="tx1"/>
                </a:solidFill>
              </a:rPr>
              <a:t>Отчеты по направленности, цели, параметру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Отчеты по типу событий:</a:t>
            </a:r>
            <a:endParaRPr lang="ru-RU" sz="2400" dirty="0" smtClean="0">
              <a:solidFill>
                <a:schemeClr val="tx1"/>
              </a:solidFill>
            </a:endParaRPr>
          </a:p>
          <a:p>
            <a:pPr lvl="0"/>
            <a:r>
              <a:rPr lang="ru-RU" sz="2400" dirty="0" smtClean="0"/>
              <a:t>результаты олимпиад по предметам</a:t>
            </a:r>
          </a:p>
          <a:p>
            <a:pPr lvl="0"/>
            <a:r>
              <a:rPr lang="ru-RU" sz="2400" dirty="0" smtClean="0"/>
              <a:t>результаты интеллектуальных конкурсов (игры, НПК учащихся) </a:t>
            </a:r>
          </a:p>
          <a:p>
            <a:pPr lvl="0"/>
            <a:r>
              <a:rPr lang="ru-RU" sz="2400" dirty="0" smtClean="0"/>
              <a:t>результаты спортивных соревнований</a:t>
            </a:r>
          </a:p>
          <a:p>
            <a:pPr lvl="0"/>
            <a:r>
              <a:rPr lang="ru-RU" sz="2400" dirty="0" smtClean="0"/>
              <a:t>результаты социальных проектов</a:t>
            </a:r>
          </a:p>
          <a:p>
            <a:pPr>
              <a:buNone/>
            </a:pPr>
            <a:endParaRPr lang="ru-RU" sz="2400" dirty="0" smtClean="0"/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080" y="374899"/>
            <a:ext cx="7627014" cy="1221641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Инновационный проект позволит получить по результатам деятельности новые эффекты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670" y="1443835"/>
            <a:ext cx="7940659" cy="473385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/>
              <a:t>•	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Программы развития образовательной организации на основе результатов информационной системы; </a:t>
            </a:r>
          </a:p>
          <a:p>
            <a:pPr marL="0" indent="0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снижение трудозатрат, высвобождение временных и 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перераспределение 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кадровых ресурсов на выполнение креативных действий, направленных на рост качества обучения и воспитания;</a:t>
            </a:r>
          </a:p>
          <a:p>
            <a:pPr marL="0" indent="0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мотивированное участие администрации, педагогического персонала образовательной организации, обучающихся и родителей в управлении качеством образования по результатам; </a:t>
            </a:r>
          </a:p>
          <a:p>
            <a:pPr marL="0" indent="0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формирование единого оценочного пространства образовательной организации; </a:t>
            </a:r>
          </a:p>
          <a:p>
            <a:pPr marL="0" indent="0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возможность использования технологии проектирования для решения других управленческих задач; </a:t>
            </a:r>
          </a:p>
          <a:p>
            <a:pPr marL="0" indent="0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возможность трансляции прошедших экспертизу и обсуждение продуктов проектной деятельности другим образовательным организациям.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1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91130"/>
            <a:ext cx="7533995" cy="48525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«</a:t>
            </a:r>
            <a:r>
              <a:rPr lang="ru-RU" sz="4400" dirty="0" smtClean="0"/>
              <a:t>Мечта, о которой вы грезите в одиночку, всего лишь мечта.</a:t>
            </a:r>
          </a:p>
          <a:p>
            <a:pPr algn="ctr">
              <a:buNone/>
            </a:pPr>
            <a:r>
              <a:rPr lang="ru-RU" sz="4400" dirty="0" smtClean="0"/>
              <a:t>Мечта, о которой вы грезите  с кем-то, - РЕАЛЬНОСТЬ»</a:t>
            </a:r>
          </a:p>
          <a:p>
            <a:pPr algn="r">
              <a:buNone/>
            </a:pPr>
            <a:r>
              <a:rPr lang="ru-RU" sz="4400" dirty="0" smtClean="0"/>
              <a:t>Джон Леннон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357167"/>
            <a:ext cx="8229600" cy="128588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/>
              <a:t>Оценка качества образования</a:t>
            </a:r>
            <a:br>
              <a:rPr lang="ru-RU" dirty="0"/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«По плодам их узнаете их…»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879939"/>
            <a:ext cx="3960440" cy="4536504"/>
          </a:xfrm>
        </p:spPr>
        <p:txBody>
          <a:bodyPr>
            <a:normAutofit/>
          </a:bodyPr>
          <a:lstStyle/>
          <a:p>
            <a:r>
              <a:rPr lang="ru-RU" dirty="0"/>
              <a:t>Предметные </a:t>
            </a:r>
            <a:r>
              <a:rPr lang="ru-RU" dirty="0" smtClean="0"/>
              <a:t>результаты</a:t>
            </a:r>
          </a:p>
          <a:p>
            <a:endParaRPr lang="ru-RU" dirty="0"/>
          </a:p>
          <a:p>
            <a:r>
              <a:rPr lang="ru-RU" dirty="0" err="1"/>
              <a:t>Метапредметные</a:t>
            </a:r>
            <a:r>
              <a:rPr lang="ru-RU" dirty="0"/>
              <a:t> результаты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Личностные </a:t>
            </a:r>
            <a:r>
              <a:rPr lang="ru-RU" dirty="0"/>
              <a:t>результаты</a:t>
            </a:r>
          </a:p>
          <a:p>
            <a:endParaRPr lang="ru-RU" dirty="0"/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5004048" y="1857364"/>
            <a:ext cx="3960440" cy="42359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ОГЭ, ЕГЭ, РИКО, НИКО, МИКО</a:t>
            </a:r>
          </a:p>
          <a:p>
            <a:endParaRPr lang="ru-RU" dirty="0" smtClean="0"/>
          </a:p>
          <a:p>
            <a:r>
              <a:rPr lang="ru-RU" dirty="0" smtClean="0"/>
              <a:t>комплексные </a:t>
            </a:r>
            <a:r>
              <a:rPr lang="ru-RU" dirty="0"/>
              <a:t>КР, проекты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???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7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(из «Портрета выпускника»)</a:t>
            </a:r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00" y="116632"/>
            <a:ext cx="9172201" cy="648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6093296"/>
            <a:ext cx="2232248" cy="21602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80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980729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«Портрет выпускника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заявленные во ФГОС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4353347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выпускника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выпускника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школы»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выпускника средней школы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78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680311"/>
            <a:ext cx="8229600" cy="12216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Победитель конкурсного отбора </a:t>
            </a:r>
            <a:br>
              <a:rPr lang="ru-RU" dirty="0"/>
            </a:br>
            <a:r>
              <a:rPr lang="ru-RU" dirty="0"/>
              <a:t>на предоставление в 2018 году грантов в форме субсидий из федерального бюджета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965" y="2360065"/>
            <a:ext cx="8229600" cy="36133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Лот №1: «Создание системного комплекса алгоритмов управления школой в условиях современной информационной среды»</a:t>
            </a:r>
          </a:p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Тема: «От портфолио учащихся к эффективному автоматизированному управлению образовательным процессом»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403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1"/>
            <a:ext cx="8229600" cy="61081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Целевым </a:t>
            </a:r>
            <a:r>
              <a:rPr lang="ru-RU" sz="4000" b="1" dirty="0"/>
              <a:t>назначением</a:t>
            </a:r>
            <a:r>
              <a:rPr lang="ru-RU" b="1" dirty="0"/>
              <a:t> проекта является: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749244"/>
            <a:ext cx="8229600" cy="473385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3600" dirty="0" smtClean="0"/>
              <a:t>«</a:t>
            </a:r>
            <a:r>
              <a:rPr lang="ru-RU" sz="3600" b="1" dirty="0"/>
              <a:t>Создание системного комплекса алгоритмов управления образовательным процессом </a:t>
            </a:r>
            <a:r>
              <a:rPr lang="ru-RU" sz="3600" dirty="0"/>
              <a:t>на основе </a:t>
            </a:r>
            <a:r>
              <a:rPr lang="ru-RU" sz="3600" i="1" dirty="0"/>
              <a:t>автоматизированной информационной системы пообъектного сбора и обработки результатов освоения основной общеобразовательной программы </a:t>
            </a:r>
            <a:r>
              <a:rPr lang="ru-RU" sz="3600" b="1" dirty="0"/>
              <a:t>для операционализации «Портрета выпускника</a:t>
            </a:r>
            <a:r>
              <a:rPr lang="ru-RU" sz="3600" dirty="0"/>
              <a:t>»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65195" y="374900"/>
            <a:ext cx="7329839" cy="763525"/>
          </a:xfrm>
        </p:spPr>
        <p:txBody>
          <a:bodyPr>
            <a:noAutofit/>
          </a:bodyPr>
          <a:lstStyle/>
          <a:p>
            <a:r>
              <a:rPr lang="ru-RU" sz="2800" b="1" dirty="0"/>
              <a:t>Достижение данной цели обеспечивается решением ряда задач:</a:t>
            </a:r>
            <a:br>
              <a:rPr lang="ru-RU" sz="2800" b="1" dirty="0"/>
            </a:br>
            <a:endParaRPr lang="en-US" sz="28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4374" y="1138425"/>
            <a:ext cx="8093365" cy="534467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.	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Наполнить «Портрет выпускника» операциональным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 startAt="2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позиции семьи и школы в оценивании динамики личностных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результатов.</a:t>
            </a:r>
          </a:p>
          <a:p>
            <a:pPr marL="514350" indent="-514350" algn="just">
              <a:buAutoNum type="arabicPeriod" startAt="2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единые критерии и показатели, обеспечивающие однозначность трактовки и прозрачность процедур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комплексной оценке образовательных достижений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обучающихся. </a:t>
            </a:r>
          </a:p>
          <a:p>
            <a:pPr marL="514350" indent="-514350" algn="just">
              <a:buAutoNum type="arabicPeriod" startAt="2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системный комплекс алгоритмов управления результатами образовательного процесса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информационной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</a:p>
          <a:p>
            <a:pPr marL="514350" indent="-514350" algn="just">
              <a:buAutoNum type="arabicPeriod" startAt="2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автоматизированную информационную систему пообъектного сбора данных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определяющих портрет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выпускника</a:t>
            </a:r>
          </a:p>
          <a:p>
            <a:pPr marL="514350" indent="-514350" algn="just">
              <a:buAutoNum type="arabicPeriod" startAt="2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Совершенствовать, дополнять, изменять по необходимости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локальную нормативную базу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структуру управления в образовательной организации и методическое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</a:p>
          <a:p>
            <a:pPr marL="514350" indent="-514350" algn="just">
              <a:buAutoNum type="arabicPeriod" startAt="2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Концептуализировать опыт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системного комплекса алгоритмов управления образовательным процессом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 startAt="2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обучение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субъектов образовательных отношений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 startAt="2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 startAt="2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 startAt="2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 startAt="2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65" y="64291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проекта определяется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965" y="928670"/>
            <a:ext cx="8229600" cy="504478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Сочетанием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комплексного и операционального подходов поступления необходимой информации, снижением трудозатрат на ее сбор и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обработку.</a:t>
            </a: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Разработанностью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системного комплекса алгоритмов управления школой в условиях современной информационной среды 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	Операционализацией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«Портрета выпускника», обеспечивающей комплексность оценки образовательных результатов и требований образовательного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стандарта</a:t>
            </a: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Разработкой информационной системы пообъектного сбора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данных.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	Формой 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сетевого взаимодействия с субъектами образовательного процесса, основу которого составляет  многоуровневая экспертиза (общественная, общественно-профессиональная, профессиональная) </a:t>
            </a: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Согласованностью позиций семьи и школы в оценивании динамики личностных 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89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1996</TotalTime>
  <Words>1093</Words>
  <Application>Microsoft Office PowerPoint</Application>
  <PresentationFormat>Экран (4:3)</PresentationFormat>
  <Paragraphs>202</Paragraphs>
  <Slides>29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Office Theme</vt:lpstr>
      <vt:lpstr>Проект  «От портфолио обучающихся к эффективному автоматизированному управлению образовательным процессом»: от замысла к реализации</vt:lpstr>
      <vt:lpstr>Воспитание, развитие, обучение</vt:lpstr>
      <vt:lpstr>Оценка качества образования «По плодам их узнаете их…»</vt:lpstr>
      <vt:lpstr>Презентация PowerPoint</vt:lpstr>
      <vt:lpstr>«Портрет выпускника», заявленные во ФГОС</vt:lpstr>
      <vt:lpstr>Победитель конкурсного отбора  на предоставление в 2018 году грантов в форме субсидий из федерального бюджета</vt:lpstr>
      <vt:lpstr>Целевым назначением проекта является:</vt:lpstr>
      <vt:lpstr>Достижение данной цели обеспечивается решением ряда задач: </vt:lpstr>
      <vt:lpstr>Новизна проекта определяется: </vt:lpstr>
      <vt:lpstr>Перечень работ, выполняемых в рамках реализации проекта</vt:lpstr>
      <vt:lpstr>Перечень работ, выполняемых в рамках реализации проекта</vt:lpstr>
      <vt:lpstr>Презентация PowerPoint</vt:lpstr>
      <vt:lpstr>«Портрет выпускника»</vt:lpstr>
      <vt:lpstr>Основные характерологические ориентиры личности выпускника</vt:lpstr>
      <vt:lpstr>Презентация PowerPoint</vt:lpstr>
      <vt:lpstr>Конкурсное событие</vt:lpstr>
      <vt:lpstr>Неконкурсное событие</vt:lpstr>
      <vt:lpstr>Участие в объединениях</vt:lpstr>
      <vt:lpstr>Презентация PowerPoint</vt:lpstr>
      <vt:lpstr>  </vt:lpstr>
      <vt:lpstr>Календари</vt:lpstr>
      <vt:lpstr>Кто что заполняет?</vt:lpstr>
      <vt:lpstr>Структура автоматизированной системы</vt:lpstr>
      <vt:lpstr>Права пользователей </vt:lpstr>
      <vt:lpstr>Отчеты по школе (по периодам – месяц, триместр, год):  </vt:lpstr>
      <vt:lpstr>Отчеты по классу (по периодам – месяц, триместр, год):  </vt:lpstr>
      <vt:lpstr>Презентация PowerPoint</vt:lpstr>
      <vt:lpstr>Инновационный проект позволит получить по результатам деятельности новые эффекты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Павел А.Сафронов</cp:lastModifiedBy>
  <cp:revision>62</cp:revision>
  <dcterms:created xsi:type="dcterms:W3CDTF">2013-08-21T19:17:07Z</dcterms:created>
  <dcterms:modified xsi:type="dcterms:W3CDTF">2018-11-12T11:10:57Z</dcterms:modified>
</cp:coreProperties>
</file>