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0" r:id="rId2"/>
    <p:sldId id="264" r:id="rId3"/>
    <p:sldId id="256" r:id="rId4"/>
    <p:sldId id="257" r:id="rId5"/>
    <p:sldId id="277" r:id="rId6"/>
    <p:sldId id="258" r:id="rId7"/>
    <p:sldId id="259" r:id="rId8"/>
    <p:sldId id="265" r:id="rId9"/>
    <p:sldId id="290" r:id="rId10"/>
    <p:sldId id="275" r:id="rId11"/>
    <p:sldId id="291" r:id="rId12"/>
    <p:sldId id="288" r:id="rId13"/>
    <p:sldId id="270" r:id="rId14"/>
    <p:sldId id="297" r:id="rId15"/>
    <p:sldId id="272" r:id="rId16"/>
    <p:sldId id="298" r:id="rId17"/>
    <p:sldId id="287" r:id="rId18"/>
    <p:sldId id="267" r:id="rId19"/>
    <p:sldId id="289" r:id="rId20"/>
    <p:sldId id="273" r:id="rId21"/>
    <p:sldId id="294" r:id="rId22"/>
    <p:sldId id="296" r:id="rId23"/>
    <p:sldId id="276" r:id="rId24"/>
    <p:sldId id="292" r:id="rId25"/>
    <p:sldId id="293" r:id="rId26"/>
    <p:sldId id="261" r:id="rId27"/>
    <p:sldId id="295" r:id="rId28"/>
    <p:sldId id="274" r:id="rId29"/>
    <p:sldId id="279" r:id="rId30"/>
    <p:sldId id="280" r:id="rId31"/>
    <p:sldId id="282" r:id="rId32"/>
    <p:sldId id="262" r:id="rId33"/>
    <p:sldId id="263" r:id="rId34"/>
    <p:sldId id="281" r:id="rId35"/>
    <p:sldId id="283" r:id="rId36"/>
    <p:sldId id="284" r:id="rId37"/>
    <p:sldId id="285" r:id="rId38"/>
    <p:sldId id="286" r:id="rId39"/>
    <p:sldId id="278" r:id="rId40"/>
    <p:sldId id="268" r:id="rId41"/>
    <p:sldId id="269" r:id="rId42"/>
    <p:sldId id="27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EBA5D-514E-465B-94C1-8BF78BC5AB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0B2A034-B0A9-4583-A5ED-2955BEEF78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Личностные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УУД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991B8F4-C503-4967-A636-F66EE754F16D}" type="parTrans" cxnId="{19887E36-70D4-48EC-8BED-5447C4388137}">
      <dgm:prSet/>
      <dgm:spPr/>
    </dgm:pt>
    <dgm:pt modelId="{AEF6E819-31CA-424F-BEEE-B29B7B8ED584}" type="sibTrans" cxnId="{19887E36-70D4-48EC-8BED-5447C4388137}">
      <dgm:prSet/>
      <dgm:spPr/>
    </dgm:pt>
    <dgm:pt modelId="{3BD859D1-FC55-4E51-96F1-C31B3A584B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Смысло-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образование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B55E9A6-F05D-4846-B17A-CD0D50625DC6}" type="parTrans" cxnId="{17CE60B7-A74D-4B50-90EB-B0943B8E6199}">
      <dgm:prSet/>
      <dgm:spPr/>
    </dgm:pt>
    <dgm:pt modelId="{D63E4158-C317-42EC-BF4A-17601CB0437B}" type="sibTrans" cxnId="{17CE60B7-A74D-4B50-90EB-B0943B8E6199}">
      <dgm:prSet/>
      <dgm:spPr/>
    </dgm:pt>
    <dgm:pt modelId="{16098282-B5E6-452F-BBDB-116E45FBB0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Нравственно-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этическое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оценивание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E852C08-F51C-45E1-994B-6D150A4412B1}" type="parTrans" cxnId="{590A2C81-EE43-4748-BF7E-8CFD857C437B}">
      <dgm:prSet/>
      <dgm:spPr/>
    </dgm:pt>
    <dgm:pt modelId="{8CEBBB7E-A6E3-464E-B97A-C6DC61239488}" type="sibTrans" cxnId="{590A2C81-EE43-4748-BF7E-8CFD857C437B}">
      <dgm:prSet/>
      <dgm:spPr/>
    </dgm:pt>
    <dgm:pt modelId="{C543194F-3FAE-4545-9448-222340E077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Самопознание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 само-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определение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E4DAD15-8F14-4C2D-A391-BC587ACF822B}" type="parTrans" cxnId="{8B7E8186-DA22-46B9-9456-AFEA76E23F80}">
      <dgm:prSet/>
      <dgm:spPr/>
    </dgm:pt>
    <dgm:pt modelId="{D2C52F86-6B39-4C62-8A40-35B55D20BDCC}" type="sibTrans" cxnId="{8B7E8186-DA22-46B9-9456-AFEA76E23F80}">
      <dgm:prSet/>
      <dgm:spPr/>
    </dgm:pt>
    <dgm:pt modelId="{24F70C96-9777-4C6D-8350-3C4B284156AA}" type="pres">
      <dgm:prSet presAssocID="{064EBA5D-514E-465B-94C1-8BF78BC5AB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340455-C559-4487-A5BA-FFECEE0708D6}" type="pres">
      <dgm:prSet presAssocID="{00B2A034-B0A9-4583-A5ED-2955BEEF78FA}" presName="hierRoot1" presStyleCnt="0">
        <dgm:presLayoutVars>
          <dgm:hierBranch/>
        </dgm:presLayoutVars>
      </dgm:prSet>
      <dgm:spPr/>
    </dgm:pt>
    <dgm:pt modelId="{37B26C71-5BE6-4E18-8526-9FB67119EF43}" type="pres">
      <dgm:prSet presAssocID="{00B2A034-B0A9-4583-A5ED-2955BEEF78FA}" presName="rootComposite1" presStyleCnt="0"/>
      <dgm:spPr/>
    </dgm:pt>
    <dgm:pt modelId="{E98A5982-C0C4-4E45-9498-905453532805}" type="pres">
      <dgm:prSet presAssocID="{00B2A034-B0A9-4583-A5ED-2955BEEF78FA}" presName="rootText1" presStyleLbl="node0" presStyleIdx="0" presStyleCnt="1">
        <dgm:presLayoutVars>
          <dgm:chPref val="3"/>
        </dgm:presLayoutVars>
      </dgm:prSet>
      <dgm:spPr/>
    </dgm:pt>
    <dgm:pt modelId="{224364D6-3659-4DF9-B5B1-C1A4D9C63B73}" type="pres">
      <dgm:prSet presAssocID="{00B2A034-B0A9-4583-A5ED-2955BEEF78FA}" presName="rootConnector1" presStyleLbl="node1" presStyleIdx="0" presStyleCnt="0"/>
      <dgm:spPr/>
    </dgm:pt>
    <dgm:pt modelId="{19DE2933-99D1-4730-A453-39794B8E92F0}" type="pres">
      <dgm:prSet presAssocID="{00B2A034-B0A9-4583-A5ED-2955BEEF78FA}" presName="hierChild2" presStyleCnt="0"/>
      <dgm:spPr/>
    </dgm:pt>
    <dgm:pt modelId="{638AFD69-7DBD-4A86-9682-34E8C4498794}" type="pres">
      <dgm:prSet presAssocID="{EB55E9A6-F05D-4846-B17A-CD0D50625DC6}" presName="Name35" presStyleLbl="parChTrans1D2" presStyleIdx="0" presStyleCnt="3"/>
      <dgm:spPr/>
    </dgm:pt>
    <dgm:pt modelId="{4EA1A649-21A8-4E53-8BDA-170617FB8F4E}" type="pres">
      <dgm:prSet presAssocID="{3BD859D1-FC55-4E51-96F1-C31B3A584BF8}" presName="hierRoot2" presStyleCnt="0">
        <dgm:presLayoutVars>
          <dgm:hierBranch/>
        </dgm:presLayoutVars>
      </dgm:prSet>
      <dgm:spPr/>
    </dgm:pt>
    <dgm:pt modelId="{6A823E33-E090-4417-9409-BF90A94BD047}" type="pres">
      <dgm:prSet presAssocID="{3BD859D1-FC55-4E51-96F1-C31B3A584BF8}" presName="rootComposite" presStyleCnt="0"/>
      <dgm:spPr/>
    </dgm:pt>
    <dgm:pt modelId="{21B22B2C-4A91-4098-ADEF-89F1D0A0F5A3}" type="pres">
      <dgm:prSet presAssocID="{3BD859D1-FC55-4E51-96F1-C31B3A584BF8}" presName="rootText" presStyleLbl="node2" presStyleIdx="0" presStyleCnt="3">
        <dgm:presLayoutVars>
          <dgm:chPref val="3"/>
        </dgm:presLayoutVars>
      </dgm:prSet>
      <dgm:spPr/>
    </dgm:pt>
    <dgm:pt modelId="{D78D6BC0-A7ED-472E-BA78-6714077D510E}" type="pres">
      <dgm:prSet presAssocID="{3BD859D1-FC55-4E51-96F1-C31B3A584BF8}" presName="rootConnector" presStyleLbl="node2" presStyleIdx="0" presStyleCnt="3"/>
      <dgm:spPr/>
    </dgm:pt>
    <dgm:pt modelId="{FFF7D7D5-AC27-4D66-A427-C135CAE6CAF5}" type="pres">
      <dgm:prSet presAssocID="{3BD859D1-FC55-4E51-96F1-C31B3A584BF8}" presName="hierChild4" presStyleCnt="0"/>
      <dgm:spPr/>
    </dgm:pt>
    <dgm:pt modelId="{6F2C3815-6860-4674-B78C-8986861B69AD}" type="pres">
      <dgm:prSet presAssocID="{3BD859D1-FC55-4E51-96F1-C31B3A584BF8}" presName="hierChild5" presStyleCnt="0"/>
      <dgm:spPr/>
    </dgm:pt>
    <dgm:pt modelId="{424373C6-3896-477E-98EE-8E5318C883C5}" type="pres">
      <dgm:prSet presAssocID="{CE852C08-F51C-45E1-994B-6D150A4412B1}" presName="Name35" presStyleLbl="parChTrans1D2" presStyleIdx="1" presStyleCnt="3"/>
      <dgm:spPr/>
    </dgm:pt>
    <dgm:pt modelId="{B41EBD60-9884-4814-B531-6199CF02B28C}" type="pres">
      <dgm:prSet presAssocID="{16098282-B5E6-452F-BBDB-116E45FBB0FB}" presName="hierRoot2" presStyleCnt="0">
        <dgm:presLayoutVars>
          <dgm:hierBranch/>
        </dgm:presLayoutVars>
      </dgm:prSet>
      <dgm:spPr/>
    </dgm:pt>
    <dgm:pt modelId="{3048B6C9-49FA-4831-8C59-FCEFBFAB5869}" type="pres">
      <dgm:prSet presAssocID="{16098282-B5E6-452F-BBDB-116E45FBB0FB}" presName="rootComposite" presStyleCnt="0"/>
      <dgm:spPr/>
    </dgm:pt>
    <dgm:pt modelId="{F5C1B1A5-E7A1-413B-A1C5-934F8C31E8A7}" type="pres">
      <dgm:prSet presAssocID="{16098282-B5E6-452F-BBDB-116E45FBB0FB}" presName="rootText" presStyleLbl="node2" presStyleIdx="1" presStyleCnt="3">
        <dgm:presLayoutVars>
          <dgm:chPref val="3"/>
        </dgm:presLayoutVars>
      </dgm:prSet>
      <dgm:spPr/>
    </dgm:pt>
    <dgm:pt modelId="{BCC3BFBE-E126-46CC-B825-B357031201D8}" type="pres">
      <dgm:prSet presAssocID="{16098282-B5E6-452F-BBDB-116E45FBB0FB}" presName="rootConnector" presStyleLbl="node2" presStyleIdx="1" presStyleCnt="3"/>
      <dgm:spPr/>
    </dgm:pt>
    <dgm:pt modelId="{FE97D383-01E1-401D-9813-70BD4BD5A782}" type="pres">
      <dgm:prSet presAssocID="{16098282-B5E6-452F-BBDB-116E45FBB0FB}" presName="hierChild4" presStyleCnt="0"/>
      <dgm:spPr/>
    </dgm:pt>
    <dgm:pt modelId="{860AC244-A227-430B-B7F6-B9737157F239}" type="pres">
      <dgm:prSet presAssocID="{16098282-B5E6-452F-BBDB-116E45FBB0FB}" presName="hierChild5" presStyleCnt="0"/>
      <dgm:spPr/>
    </dgm:pt>
    <dgm:pt modelId="{1A050403-425E-442D-9CA9-A08758144043}" type="pres">
      <dgm:prSet presAssocID="{1E4DAD15-8F14-4C2D-A391-BC587ACF822B}" presName="Name35" presStyleLbl="parChTrans1D2" presStyleIdx="2" presStyleCnt="3"/>
      <dgm:spPr/>
    </dgm:pt>
    <dgm:pt modelId="{3F63AD4E-C463-4A71-96BA-70C871282E7C}" type="pres">
      <dgm:prSet presAssocID="{C543194F-3FAE-4545-9448-222340E07791}" presName="hierRoot2" presStyleCnt="0">
        <dgm:presLayoutVars>
          <dgm:hierBranch/>
        </dgm:presLayoutVars>
      </dgm:prSet>
      <dgm:spPr/>
    </dgm:pt>
    <dgm:pt modelId="{5E666838-5FAD-43A2-99BA-17E119470C76}" type="pres">
      <dgm:prSet presAssocID="{C543194F-3FAE-4545-9448-222340E07791}" presName="rootComposite" presStyleCnt="0"/>
      <dgm:spPr/>
    </dgm:pt>
    <dgm:pt modelId="{F88BC577-E4EB-41B6-AAEB-AF01B9DBA7A1}" type="pres">
      <dgm:prSet presAssocID="{C543194F-3FAE-4545-9448-222340E07791}" presName="rootText" presStyleLbl="node2" presStyleIdx="2" presStyleCnt="3">
        <dgm:presLayoutVars>
          <dgm:chPref val="3"/>
        </dgm:presLayoutVars>
      </dgm:prSet>
      <dgm:spPr/>
    </dgm:pt>
    <dgm:pt modelId="{9E02AEE2-FB19-4A14-893D-E0189432CD81}" type="pres">
      <dgm:prSet presAssocID="{C543194F-3FAE-4545-9448-222340E07791}" presName="rootConnector" presStyleLbl="node2" presStyleIdx="2" presStyleCnt="3"/>
      <dgm:spPr/>
    </dgm:pt>
    <dgm:pt modelId="{BAAFA044-35BB-4B60-AE1B-F51C6CEBD4DE}" type="pres">
      <dgm:prSet presAssocID="{C543194F-3FAE-4545-9448-222340E07791}" presName="hierChild4" presStyleCnt="0"/>
      <dgm:spPr/>
    </dgm:pt>
    <dgm:pt modelId="{F0CD64DF-1E61-4B03-99B4-A9633C1B552C}" type="pres">
      <dgm:prSet presAssocID="{C543194F-3FAE-4545-9448-222340E07791}" presName="hierChild5" presStyleCnt="0"/>
      <dgm:spPr/>
    </dgm:pt>
    <dgm:pt modelId="{531CFF60-715A-4D57-87B9-D36ED4FA336D}" type="pres">
      <dgm:prSet presAssocID="{00B2A034-B0A9-4583-A5ED-2955BEEF78FA}" presName="hierChild3" presStyleCnt="0"/>
      <dgm:spPr/>
    </dgm:pt>
  </dgm:ptLst>
  <dgm:cxnLst>
    <dgm:cxn modelId="{B61E4061-D2E3-40B7-94B6-E0D178934101}" type="presOf" srcId="{3BD859D1-FC55-4E51-96F1-C31B3A584BF8}" destId="{D78D6BC0-A7ED-472E-BA78-6714077D510E}" srcOrd="1" destOrd="0" presId="urn:microsoft.com/office/officeart/2005/8/layout/orgChart1"/>
    <dgm:cxn modelId="{D34C4D40-53AA-4BC3-9636-D4F2148540BF}" type="presOf" srcId="{3BD859D1-FC55-4E51-96F1-C31B3A584BF8}" destId="{21B22B2C-4A91-4098-ADEF-89F1D0A0F5A3}" srcOrd="0" destOrd="0" presId="urn:microsoft.com/office/officeart/2005/8/layout/orgChart1"/>
    <dgm:cxn modelId="{17CE60B7-A74D-4B50-90EB-B0943B8E6199}" srcId="{00B2A034-B0A9-4583-A5ED-2955BEEF78FA}" destId="{3BD859D1-FC55-4E51-96F1-C31B3A584BF8}" srcOrd="0" destOrd="0" parTransId="{EB55E9A6-F05D-4846-B17A-CD0D50625DC6}" sibTransId="{D63E4158-C317-42EC-BF4A-17601CB0437B}"/>
    <dgm:cxn modelId="{19887E36-70D4-48EC-8BED-5447C4388137}" srcId="{064EBA5D-514E-465B-94C1-8BF78BC5AB54}" destId="{00B2A034-B0A9-4583-A5ED-2955BEEF78FA}" srcOrd="0" destOrd="0" parTransId="{A991B8F4-C503-4967-A636-F66EE754F16D}" sibTransId="{AEF6E819-31CA-424F-BEEE-B29B7B8ED584}"/>
    <dgm:cxn modelId="{C04F2EA5-FCC0-425D-9274-15742C8E8BC3}" type="presOf" srcId="{CE852C08-F51C-45E1-994B-6D150A4412B1}" destId="{424373C6-3896-477E-98EE-8E5318C883C5}" srcOrd="0" destOrd="0" presId="urn:microsoft.com/office/officeart/2005/8/layout/orgChart1"/>
    <dgm:cxn modelId="{D462E7E0-9626-4DE2-B07E-66FA82FA0DD1}" type="presOf" srcId="{00B2A034-B0A9-4583-A5ED-2955BEEF78FA}" destId="{224364D6-3659-4DF9-B5B1-C1A4D9C63B73}" srcOrd="1" destOrd="0" presId="urn:microsoft.com/office/officeart/2005/8/layout/orgChart1"/>
    <dgm:cxn modelId="{4ED3CB8C-7A2C-4580-90D5-D23F292F4F3F}" type="presOf" srcId="{16098282-B5E6-452F-BBDB-116E45FBB0FB}" destId="{BCC3BFBE-E126-46CC-B825-B357031201D8}" srcOrd="1" destOrd="0" presId="urn:microsoft.com/office/officeart/2005/8/layout/orgChart1"/>
    <dgm:cxn modelId="{19CADEE1-7B57-477C-ACE2-525A1ECD258D}" type="presOf" srcId="{00B2A034-B0A9-4583-A5ED-2955BEEF78FA}" destId="{E98A5982-C0C4-4E45-9498-905453532805}" srcOrd="0" destOrd="0" presId="urn:microsoft.com/office/officeart/2005/8/layout/orgChart1"/>
    <dgm:cxn modelId="{590A2C81-EE43-4748-BF7E-8CFD857C437B}" srcId="{00B2A034-B0A9-4583-A5ED-2955BEEF78FA}" destId="{16098282-B5E6-452F-BBDB-116E45FBB0FB}" srcOrd="1" destOrd="0" parTransId="{CE852C08-F51C-45E1-994B-6D150A4412B1}" sibTransId="{8CEBBB7E-A6E3-464E-B97A-C6DC61239488}"/>
    <dgm:cxn modelId="{FBB686C2-39D1-41F7-8474-FFE0ED701774}" type="presOf" srcId="{16098282-B5E6-452F-BBDB-116E45FBB0FB}" destId="{F5C1B1A5-E7A1-413B-A1C5-934F8C31E8A7}" srcOrd="0" destOrd="0" presId="urn:microsoft.com/office/officeart/2005/8/layout/orgChart1"/>
    <dgm:cxn modelId="{A8E7314B-A749-4E1B-ABC8-AA6BCAC5ABBC}" type="presOf" srcId="{EB55E9A6-F05D-4846-B17A-CD0D50625DC6}" destId="{638AFD69-7DBD-4A86-9682-34E8C4498794}" srcOrd="0" destOrd="0" presId="urn:microsoft.com/office/officeart/2005/8/layout/orgChart1"/>
    <dgm:cxn modelId="{B76DF8AE-382F-45E4-8070-FD620297E1F3}" type="presOf" srcId="{C543194F-3FAE-4545-9448-222340E07791}" destId="{F88BC577-E4EB-41B6-AAEB-AF01B9DBA7A1}" srcOrd="0" destOrd="0" presId="urn:microsoft.com/office/officeart/2005/8/layout/orgChart1"/>
    <dgm:cxn modelId="{E4B8CC0E-7BB5-437A-A8AE-A2AD7C1B0D7D}" type="presOf" srcId="{1E4DAD15-8F14-4C2D-A391-BC587ACF822B}" destId="{1A050403-425E-442D-9CA9-A08758144043}" srcOrd="0" destOrd="0" presId="urn:microsoft.com/office/officeart/2005/8/layout/orgChart1"/>
    <dgm:cxn modelId="{CEA2EC7A-A9D1-468D-9EC5-DDBACFEEF2D3}" type="presOf" srcId="{C543194F-3FAE-4545-9448-222340E07791}" destId="{9E02AEE2-FB19-4A14-893D-E0189432CD81}" srcOrd="1" destOrd="0" presId="urn:microsoft.com/office/officeart/2005/8/layout/orgChart1"/>
    <dgm:cxn modelId="{DCB8AAF0-3F6E-44C7-89FD-5C4270C558E3}" type="presOf" srcId="{064EBA5D-514E-465B-94C1-8BF78BC5AB54}" destId="{24F70C96-9777-4C6D-8350-3C4B284156AA}" srcOrd="0" destOrd="0" presId="urn:microsoft.com/office/officeart/2005/8/layout/orgChart1"/>
    <dgm:cxn modelId="{8B7E8186-DA22-46B9-9456-AFEA76E23F80}" srcId="{00B2A034-B0A9-4583-A5ED-2955BEEF78FA}" destId="{C543194F-3FAE-4545-9448-222340E07791}" srcOrd="2" destOrd="0" parTransId="{1E4DAD15-8F14-4C2D-A391-BC587ACF822B}" sibTransId="{D2C52F86-6B39-4C62-8A40-35B55D20BDCC}"/>
    <dgm:cxn modelId="{85EBA58D-7DA9-4BBC-82A8-F47E59E2B62A}" type="presParOf" srcId="{24F70C96-9777-4C6D-8350-3C4B284156AA}" destId="{D7340455-C559-4487-A5BA-FFECEE0708D6}" srcOrd="0" destOrd="0" presId="urn:microsoft.com/office/officeart/2005/8/layout/orgChart1"/>
    <dgm:cxn modelId="{BF367EA8-21CB-4736-925B-963851B507A6}" type="presParOf" srcId="{D7340455-C559-4487-A5BA-FFECEE0708D6}" destId="{37B26C71-5BE6-4E18-8526-9FB67119EF43}" srcOrd="0" destOrd="0" presId="urn:microsoft.com/office/officeart/2005/8/layout/orgChart1"/>
    <dgm:cxn modelId="{D5D9C478-03D6-4D63-B0B1-B824054287A8}" type="presParOf" srcId="{37B26C71-5BE6-4E18-8526-9FB67119EF43}" destId="{E98A5982-C0C4-4E45-9498-905453532805}" srcOrd="0" destOrd="0" presId="urn:microsoft.com/office/officeart/2005/8/layout/orgChart1"/>
    <dgm:cxn modelId="{CA066102-3552-4BC9-BD1A-1A5DE53DCF10}" type="presParOf" srcId="{37B26C71-5BE6-4E18-8526-9FB67119EF43}" destId="{224364D6-3659-4DF9-B5B1-C1A4D9C63B73}" srcOrd="1" destOrd="0" presId="urn:microsoft.com/office/officeart/2005/8/layout/orgChart1"/>
    <dgm:cxn modelId="{31B7FEAD-518C-4DA0-AC29-A93A93035A0C}" type="presParOf" srcId="{D7340455-C559-4487-A5BA-FFECEE0708D6}" destId="{19DE2933-99D1-4730-A453-39794B8E92F0}" srcOrd="1" destOrd="0" presId="urn:microsoft.com/office/officeart/2005/8/layout/orgChart1"/>
    <dgm:cxn modelId="{A93C5031-73DA-41CE-A7C6-A030CCAD182D}" type="presParOf" srcId="{19DE2933-99D1-4730-A453-39794B8E92F0}" destId="{638AFD69-7DBD-4A86-9682-34E8C4498794}" srcOrd="0" destOrd="0" presId="urn:microsoft.com/office/officeart/2005/8/layout/orgChart1"/>
    <dgm:cxn modelId="{D46C05BB-3E21-4CA1-91DD-8DC6868361B9}" type="presParOf" srcId="{19DE2933-99D1-4730-A453-39794B8E92F0}" destId="{4EA1A649-21A8-4E53-8BDA-170617FB8F4E}" srcOrd="1" destOrd="0" presId="urn:microsoft.com/office/officeart/2005/8/layout/orgChart1"/>
    <dgm:cxn modelId="{3FED9F74-935F-4DF0-A89C-579749A519E4}" type="presParOf" srcId="{4EA1A649-21A8-4E53-8BDA-170617FB8F4E}" destId="{6A823E33-E090-4417-9409-BF90A94BD047}" srcOrd="0" destOrd="0" presId="urn:microsoft.com/office/officeart/2005/8/layout/orgChart1"/>
    <dgm:cxn modelId="{EB2FABC8-81FA-419F-9F99-D9B0AB4E991C}" type="presParOf" srcId="{6A823E33-E090-4417-9409-BF90A94BD047}" destId="{21B22B2C-4A91-4098-ADEF-89F1D0A0F5A3}" srcOrd="0" destOrd="0" presId="urn:microsoft.com/office/officeart/2005/8/layout/orgChart1"/>
    <dgm:cxn modelId="{0EBE96FE-BE0A-4182-AC6A-343749B2C32A}" type="presParOf" srcId="{6A823E33-E090-4417-9409-BF90A94BD047}" destId="{D78D6BC0-A7ED-472E-BA78-6714077D510E}" srcOrd="1" destOrd="0" presId="urn:microsoft.com/office/officeart/2005/8/layout/orgChart1"/>
    <dgm:cxn modelId="{9D5CB145-8F16-4218-AFF0-6B2C83C0C858}" type="presParOf" srcId="{4EA1A649-21A8-4E53-8BDA-170617FB8F4E}" destId="{FFF7D7D5-AC27-4D66-A427-C135CAE6CAF5}" srcOrd="1" destOrd="0" presId="urn:microsoft.com/office/officeart/2005/8/layout/orgChart1"/>
    <dgm:cxn modelId="{AF79CFDA-2BCD-46B6-BAD8-2DA45F99170A}" type="presParOf" srcId="{4EA1A649-21A8-4E53-8BDA-170617FB8F4E}" destId="{6F2C3815-6860-4674-B78C-8986861B69AD}" srcOrd="2" destOrd="0" presId="urn:microsoft.com/office/officeart/2005/8/layout/orgChart1"/>
    <dgm:cxn modelId="{780F8650-B71B-4266-AC96-91A464A67079}" type="presParOf" srcId="{19DE2933-99D1-4730-A453-39794B8E92F0}" destId="{424373C6-3896-477E-98EE-8E5318C883C5}" srcOrd="2" destOrd="0" presId="urn:microsoft.com/office/officeart/2005/8/layout/orgChart1"/>
    <dgm:cxn modelId="{37C1B317-4770-4190-85BD-4689B9A1E365}" type="presParOf" srcId="{19DE2933-99D1-4730-A453-39794B8E92F0}" destId="{B41EBD60-9884-4814-B531-6199CF02B28C}" srcOrd="3" destOrd="0" presId="urn:microsoft.com/office/officeart/2005/8/layout/orgChart1"/>
    <dgm:cxn modelId="{122A5B73-78D8-4FD3-84CC-4FD5D0FEF471}" type="presParOf" srcId="{B41EBD60-9884-4814-B531-6199CF02B28C}" destId="{3048B6C9-49FA-4831-8C59-FCEFBFAB5869}" srcOrd="0" destOrd="0" presId="urn:microsoft.com/office/officeart/2005/8/layout/orgChart1"/>
    <dgm:cxn modelId="{0F487B68-61A9-4274-8784-439221C3E7AE}" type="presParOf" srcId="{3048B6C9-49FA-4831-8C59-FCEFBFAB5869}" destId="{F5C1B1A5-E7A1-413B-A1C5-934F8C31E8A7}" srcOrd="0" destOrd="0" presId="urn:microsoft.com/office/officeart/2005/8/layout/orgChart1"/>
    <dgm:cxn modelId="{700AD601-35C6-4B0E-967A-697F61039978}" type="presParOf" srcId="{3048B6C9-49FA-4831-8C59-FCEFBFAB5869}" destId="{BCC3BFBE-E126-46CC-B825-B357031201D8}" srcOrd="1" destOrd="0" presId="urn:microsoft.com/office/officeart/2005/8/layout/orgChart1"/>
    <dgm:cxn modelId="{FAD8E9B9-3D75-4998-BBE7-E2C8C19F8B91}" type="presParOf" srcId="{B41EBD60-9884-4814-B531-6199CF02B28C}" destId="{FE97D383-01E1-401D-9813-70BD4BD5A782}" srcOrd="1" destOrd="0" presId="urn:microsoft.com/office/officeart/2005/8/layout/orgChart1"/>
    <dgm:cxn modelId="{B99D5CF9-9036-4459-A27A-0BE74D76D14E}" type="presParOf" srcId="{B41EBD60-9884-4814-B531-6199CF02B28C}" destId="{860AC244-A227-430B-B7F6-B9737157F239}" srcOrd="2" destOrd="0" presId="urn:microsoft.com/office/officeart/2005/8/layout/orgChart1"/>
    <dgm:cxn modelId="{4BFBB627-701A-4F32-8687-43C7DB5043D7}" type="presParOf" srcId="{19DE2933-99D1-4730-A453-39794B8E92F0}" destId="{1A050403-425E-442D-9CA9-A08758144043}" srcOrd="4" destOrd="0" presId="urn:microsoft.com/office/officeart/2005/8/layout/orgChart1"/>
    <dgm:cxn modelId="{04BFCF34-9471-48CF-BDCD-EAA5E6B2F389}" type="presParOf" srcId="{19DE2933-99D1-4730-A453-39794B8E92F0}" destId="{3F63AD4E-C463-4A71-96BA-70C871282E7C}" srcOrd="5" destOrd="0" presId="urn:microsoft.com/office/officeart/2005/8/layout/orgChart1"/>
    <dgm:cxn modelId="{389D6BF7-6D1F-4270-8797-8F69059D75C3}" type="presParOf" srcId="{3F63AD4E-C463-4A71-96BA-70C871282E7C}" destId="{5E666838-5FAD-43A2-99BA-17E119470C76}" srcOrd="0" destOrd="0" presId="urn:microsoft.com/office/officeart/2005/8/layout/orgChart1"/>
    <dgm:cxn modelId="{0BB1FA0B-CD4C-4D67-BC8E-94ED7C62403A}" type="presParOf" srcId="{5E666838-5FAD-43A2-99BA-17E119470C76}" destId="{F88BC577-E4EB-41B6-AAEB-AF01B9DBA7A1}" srcOrd="0" destOrd="0" presId="urn:microsoft.com/office/officeart/2005/8/layout/orgChart1"/>
    <dgm:cxn modelId="{DAEC7A37-CCED-4FA5-8690-CC363640C437}" type="presParOf" srcId="{5E666838-5FAD-43A2-99BA-17E119470C76}" destId="{9E02AEE2-FB19-4A14-893D-E0189432CD81}" srcOrd="1" destOrd="0" presId="urn:microsoft.com/office/officeart/2005/8/layout/orgChart1"/>
    <dgm:cxn modelId="{B50B7151-233A-46D2-9078-BB5A1997D95D}" type="presParOf" srcId="{3F63AD4E-C463-4A71-96BA-70C871282E7C}" destId="{BAAFA044-35BB-4B60-AE1B-F51C6CEBD4DE}" srcOrd="1" destOrd="0" presId="urn:microsoft.com/office/officeart/2005/8/layout/orgChart1"/>
    <dgm:cxn modelId="{8ECF8800-AC0C-45B4-AC4C-12C926660942}" type="presParOf" srcId="{3F63AD4E-C463-4A71-96BA-70C871282E7C}" destId="{F0CD64DF-1E61-4B03-99B4-A9633C1B552C}" srcOrd="2" destOrd="0" presId="urn:microsoft.com/office/officeart/2005/8/layout/orgChart1"/>
    <dgm:cxn modelId="{49E1F763-E85C-40E3-9961-0A5C3619D92D}" type="presParOf" srcId="{D7340455-C559-4487-A5BA-FFECEE0708D6}" destId="{531CFF60-715A-4D57-87B9-D36ED4FA33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0B366-4DBD-47B2-8F1E-04C62D7C72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4AE21D4-3E73-41DB-8315-00B52C560C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Регулятив-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действия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6B525F32-884D-4F38-9530-B6A954EC3602}" type="parTrans" cxnId="{02AD778D-1D82-46C7-B02F-9646FD849605}">
      <dgm:prSet/>
      <dgm:spPr/>
    </dgm:pt>
    <dgm:pt modelId="{EEF62412-2BC8-4150-8927-035C1AE320BD}" type="sibTrans" cxnId="{02AD778D-1D82-46C7-B02F-9646FD849605}">
      <dgm:prSet/>
      <dgm:spPr/>
    </dgm:pt>
    <dgm:pt modelId="{4A122F79-8EC9-4BEE-8225-536A77FF10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Целепола-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гание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237B405B-A205-476C-8BFC-15A19FD1C1E5}" type="parTrans" cxnId="{D292E6F1-A48B-4E00-84D1-65A20E619947}">
      <dgm:prSet/>
      <dgm:spPr/>
    </dgm:pt>
    <dgm:pt modelId="{1EDD086A-590F-4768-B8E4-3C7D05B25048}" type="sibTrans" cxnId="{D292E6F1-A48B-4E00-84D1-65A20E619947}">
      <dgm:prSet/>
      <dgm:spPr/>
    </dgm:pt>
    <dgm:pt modelId="{89C2F43C-55FC-41C0-87B6-0B85FDB4EC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Планиро-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вание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FD03421A-163B-41B1-837A-FC51AAC7108D}" type="parTrans" cxnId="{664C5B2B-3888-4375-9768-8D6C2E965E79}">
      <dgm:prSet/>
      <dgm:spPr/>
    </dgm:pt>
    <dgm:pt modelId="{D5784BBB-CE48-4731-8CC4-488533FC195A}" type="sibTrans" cxnId="{664C5B2B-3888-4375-9768-8D6C2E965E79}">
      <dgm:prSet/>
      <dgm:spPr/>
    </dgm:pt>
    <dgm:pt modelId="{3F3237F4-E629-4531-BA2F-2DD3728CB7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Прогно-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зирование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6364F469-499B-44F6-A7F2-6398D0D02816}" type="parTrans" cxnId="{5A14529F-7B24-4D8B-AD94-09E1F9F5CBA2}">
      <dgm:prSet/>
      <dgm:spPr/>
    </dgm:pt>
    <dgm:pt modelId="{6015B9CC-B46F-41E3-9CF6-D615410A594E}" type="sibTrans" cxnId="{5A14529F-7B24-4D8B-AD94-09E1F9F5CBA2}">
      <dgm:prSet/>
      <dgm:spPr/>
    </dgm:pt>
    <dgm:pt modelId="{A3419061-70B0-4078-A733-0709C4C8BC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Контроль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F58AC87C-5083-44E6-9E7E-8EBAA4BA052E}" type="parTrans" cxnId="{827324D8-197B-43FC-9E9A-60F410AE1A2A}">
      <dgm:prSet/>
      <dgm:spPr/>
    </dgm:pt>
    <dgm:pt modelId="{196FCF99-6216-426C-8CFB-C5E5BEEC65D8}" type="sibTrans" cxnId="{827324D8-197B-43FC-9E9A-60F410AE1A2A}">
      <dgm:prSet/>
      <dgm:spPr/>
    </dgm:pt>
    <dgm:pt modelId="{CB55AE11-2F27-4315-93F9-E6C6875EEE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Волевая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само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регу-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ляция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F76AE024-6B62-46DE-A3F7-7AC53B3AE50A}" type="parTrans" cxnId="{175EC376-34E0-4CDC-996F-DD153225A2D9}">
      <dgm:prSet/>
      <dgm:spPr/>
    </dgm:pt>
    <dgm:pt modelId="{81F03935-84FB-4400-BBAB-DE43C003F00E}" type="sibTrans" cxnId="{175EC376-34E0-4CDC-996F-DD153225A2D9}">
      <dgm:prSet/>
      <dgm:spPr/>
    </dgm:pt>
    <dgm:pt modelId="{2A8CCD3B-247E-48D7-99CE-9D5FFF980B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Коррекция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07D92C29-DF55-4E18-B434-0870CD6B3DB5}" type="parTrans" cxnId="{4F16B3B2-A75E-4149-8157-05053BD4C86B}">
      <dgm:prSet/>
      <dgm:spPr/>
    </dgm:pt>
    <dgm:pt modelId="{C7AD0EC4-F942-453F-9E83-2F00BEE46A10}" type="sibTrans" cxnId="{4F16B3B2-A75E-4149-8157-05053BD4C86B}">
      <dgm:prSet/>
      <dgm:spPr/>
    </dgm:pt>
    <dgm:pt modelId="{CF488BCF-6091-4865-A815-57433EC99C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Оценка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EE5BA97B-ED82-4A70-BCEB-A1D9FBBCF4CA}" type="parTrans" cxnId="{1EFBBEBC-1AAB-4C68-AECB-7A3818B59379}">
      <dgm:prSet/>
      <dgm:spPr/>
    </dgm:pt>
    <dgm:pt modelId="{76270163-7E77-4219-B180-7995EEB69D99}" type="sibTrans" cxnId="{1EFBBEBC-1AAB-4C68-AECB-7A3818B59379}">
      <dgm:prSet/>
      <dgm:spPr/>
    </dgm:pt>
    <dgm:pt modelId="{1B8DBED4-91C0-488E-B22D-A1C99D658240}" type="pres">
      <dgm:prSet presAssocID="{6310B366-4DBD-47B2-8F1E-04C62D7C72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8DD11-E350-47EA-ADF4-66DDBCFD5AC3}" type="pres">
      <dgm:prSet presAssocID="{C4AE21D4-3E73-41DB-8315-00B52C560C66}" presName="hierRoot1" presStyleCnt="0">
        <dgm:presLayoutVars>
          <dgm:hierBranch/>
        </dgm:presLayoutVars>
      </dgm:prSet>
      <dgm:spPr/>
    </dgm:pt>
    <dgm:pt modelId="{90D8ED84-6E40-4042-8ECB-66518453CE37}" type="pres">
      <dgm:prSet presAssocID="{C4AE21D4-3E73-41DB-8315-00B52C560C66}" presName="rootComposite1" presStyleCnt="0"/>
      <dgm:spPr/>
    </dgm:pt>
    <dgm:pt modelId="{BBDB47A4-E637-466B-AEE7-F8B5CF2B628E}" type="pres">
      <dgm:prSet presAssocID="{C4AE21D4-3E73-41DB-8315-00B52C560C66}" presName="rootText1" presStyleLbl="node0" presStyleIdx="0" presStyleCnt="1">
        <dgm:presLayoutVars>
          <dgm:chPref val="3"/>
        </dgm:presLayoutVars>
      </dgm:prSet>
      <dgm:spPr/>
    </dgm:pt>
    <dgm:pt modelId="{F3813E53-4214-45DB-8729-927FE4D3308F}" type="pres">
      <dgm:prSet presAssocID="{C4AE21D4-3E73-41DB-8315-00B52C560C66}" presName="rootConnector1" presStyleLbl="node1" presStyleIdx="0" presStyleCnt="0"/>
      <dgm:spPr/>
    </dgm:pt>
    <dgm:pt modelId="{1E2BB306-4854-4A51-8823-0D62402205CA}" type="pres">
      <dgm:prSet presAssocID="{C4AE21D4-3E73-41DB-8315-00B52C560C66}" presName="hierChild2" presStyleCnt="0"/>
      <dgm:spPr/>
    </dgm:pt>
    <dgm:pt modelId="{560CAE4C-8EE4-4EAB-9EE4-ED0E87F5C6A1}" type="pres">
      <dgm:prSet presAssocID="{237B405B-A205-476C-8BFC-15A19FD1C1E5}" presName="Name35" presStyleLbl="parChTrans1D2" presStyleIdx="0" presStyleCnt="6"/>
      <dgm:spPr/>
    </dgm:pt>
    <dgm:pt modelId="{2B1604DB-F258-4DA7-8698-ADFEFB9B8418}" type="pres">
      <dgm:prSet presAssocID="{4A122F79-8EC9-4BEE-8225-536A77FF1049}" presName="hierRoot2" presStyleCnt="0">
        <dgm:presLayoutVars>
          <dgm:hierBranch/>
        </dgm:presLayoutVars>
      </dgm:prSet>
      <dgm:spPr/>
    </dgm:pt>
    <dgm:pt modelId="{9CFE7D2D-C57A-441E-B58B-B1B37A2537EF}" type="pres">
      <dgm:prSet presAssocID="{4A122F79-8EC9-4BEE-8225-536A77FF1049}" presName="rootComposite" presStyleCnt="0"/>
      <dgm:spPr/>
    </dgm:pt>
    <dgm:pt modelId="{180FFF5F-4645-4220-AC3B-12FAB65E8517}" type="pres">
      <dgm:prSet presAssocID="{4A122F79-8EC9-4BEE-8225-536A77FF1049}" presName="rootText" presStyleLbl="node2" presStyleIdx="0" presStyleCnt="6">
        <dgm:presLayoutVars>
          <dgm:chPref val="3"/>
        </dgm:presLayoutVars>
      </dgm:prSet>
      <dgm:spPr/>
    </dgm:pt>
    <dgm:pt modelId="{C2CF11CC-4245-494E-A8E8-8817F4F568B6}" type="pres">
      <dgm:prSet presAssocID="{4A122F79-8EC9-4BEE-8225-536A77FF1049}" presName="rootConnector" presStyleLbl="node2" presStyleIdx="0" presStyleCnt="6"/>
      <dgm:spPr/>
    </dgm:pt>
    <dgm:pt modelId="{0A5490F1-A59F-4172-97DE-A8BFB82B8184}" type="pres">
      <dgm:prSet presAssocID="{4A122F79-8EC9-4BEE-8225-536A77FF1049}" presName="hierChild4" presStyleCnt="0"/>
      <dgm:spPr/>
    </dgm:pt>
    <dgm:pt modelId="{1CD51AAB-A330-4A86-B5F7-62A59DA743CE}" type="pres">
      <dgm:prSet presAssocID="{4A122F79-8EC9-4BEE-8225-536A77FF1049}" presName="hierChild5" presStyleCnt="0"/>
      <dgm:spPr/>
    </dgm:pt>
    <dgm:pt modelId="{73B36CAB-0FE5-49C7-A785-FAAFFADD0001}" type="pres">
      <dgm:prSet presAssocID="{FD03421A-163B-41B1-837A-FC51AAC7108D}" presName="Name35" presStyleLbl="parChTrans1D2" presStyleIdx="1" presStyleCnt="6"/>
      <dgm:spPr/>
    </dgm:pt>
    <dgm:pt modelId="{817D0F38-F7DB-47E7-97B0-77153900AE80}" type="pres">
      <dgm:prSet presAssocID="{89C2F43C-55FC-41C0-87B6-0B85FDB4EC66}" presName="hierRoot2" presStyleCnt="0">
        <dgm:presLayoutVars>
          <dgm:hierBranch/>
        </dgm:presLayoutVars>
      </dgm:prSet>
      <dgm:spPr/>
    </dgm:pt>
    <dgm:pt modelId="{41617F0C-111B-49E1-BD57-559CB4248EFF}" type="pres">
      <dgm:prSet presAssocID="{89C2F43C-55FC-41C0-87B6-0B85FDB4EC66}" presName="rootComposite" presStyleCnt="0"/>
      <dgm:spPr/>
    </dgm:pt>
    <dgm:pt modelId="{0262C4FD-AC25-496B-9DAA-BED073DFF04B}" type="pres">
      <dgm:prSet presAssocID="{89C2F43C-55FC-41C0-87B6-0B85FDB4EC66}" presName="rootText" presStyleLbl="node2" presStyleIdx="1" presStyleCnt="6">
        <dgm:presLayoutVars>
          <dgm:chPref val="3"/>
        </dgm:presLayoutVars>
      </dgm:prSet>
      <dgm:spPr/>
    </dgm:pt>
    <dgm:pt modelId="{F1595E74-E346-46DC-8DE3-788954BB3EB8}" type="pres">
      <dgm:prSet presAssocID="{89C2F43C-55FC-41C0-87B6-0B85FDB4EC66}" presName="rootConnector" presStyleLbl="node2" presStyleIdx="1" presStyleCnt="6"/>
      <dgm:spPr/>
    </dgm:pt>
    <dgm:pt modelId="{A1858DAF-BA02-4DD5-B702-2087F769E8B7}" type="pres">
      <dgm:prSet presAssocID="{89C2F43C-55FC-41C0-87B6-0B85FDB4EC66}" presName="hierChild4" presStyleCnt="0"/>
      <dgm:spPr/>
    </dgm:pt>
    <dgm:pt modelId="{F3AF49BE-B1CA-4705-8B09-0C642C06AFD9}" type="pres">
      <dgm:prSet presAssocID="{89C2F43C-55FC-41C0-87B6-0B85FDB4EC66}" presName="hierChild5" presStyleCnt="0"/>
      <dgm:spPr/>
    </dgm:pt>
    <dgm:pt modelId="{A72651BB-CBB0-4DD0-99DF-90F5E0D8DD56}" type="pres">
      <dgm:prSet presAssocID="{6364F469-499B-44F6-A7F2-6398D0D02816}" presName="Name35" presStyleLbl="parChTrans1D2" presStyleIdx="2" presStyleCnt="6"/>
      <dgm:spPr/>
    </dgm:pt>
    <dgm:pt modelId="{1249AFD1-AF83-4618-A8B4-E80DAC662969}" type="pres">
      <dgm:prSet presAssocID="{3F3237F4-E629-4531-BA2F-2DD3728CB77D}" presName="hierRoot2" presStyleCnt="0">
        <dgm:presLayoutVars>
          <dgm:hierBranch/>
        </dgm:presLayoutVars>
      </dgm:prSet>
      <dgm:spPr/>
    </dgm:pt>
    <dgm:pt modelId="{83B67E5F-81C8-4757-AE9F-4252FEA97B82}" type="pres">
      <dgm:prSet presAssocID="{3F3237F4-E629-4531-BA2F-2DD3728CB77D}" presName="rootComposite" presStyleCnt="0"/>
      <dgm:spPr/>
    </dgm:pt>
    <dgm:pt modelId="{D2763F16-09AF-4685-9F73-7FA77B129556}" type="pres">
      <dgm:prSet presAssocID="{3F3237F4-E629-4531-BA2F-2DD3728CB77D}" presName="rootText" presStyleLbl="node2" presStyleIdx="2" presStyleCnt="6">
        <dgm:presLayoutVars>
          <dgm:chPref val="3"/>
        </dgm:presLayoutVars>
      </dgm:prSet>
      <dgm:spPr/>
    </dgm:pt>
    <dgm:pt modelId="{E481B839-A20D-4EFF-8C58-6BBC1C47F55C}" type="pres">
      <dgm:prSet presAssocID="{3F3237F4-E629-4531-BA2F-2DD3728CB77D}" presName="rootConnector" presStyleLbl="node2" presStyleIdx="2" presStyleCnt="6"/>
      <dgm:spPr/>
    </dgm:pt>
    <dgm:pt modelId="{2AE45349-7F5A-484D-8369-E6A85EEB08F3}" type="pres">
      <dgm:prSet presAssocID="{3F3237F4-E629-4531-BA2F-2DD3728CB77D}" presName="hierChild4" presStyleCnt="0"/>
      <dgm:spPr/>
    </dgm:pt>
    <dgm:pt modelId="{C7FB5F24-66C3-4299-99C9-A739A09A8A90}" type="pres">
      <dgm:prSet presAssocID="{3F3237F4-E629-4531-BA2F-2DD3728CB77D}" presName="hierChild5" presStyleCnt="0"/>
      <dgm:spPr/>
    </dgm:pt>
    <dgm:pt modelId="{82AA9A48-9FFE-4E26-9452-41532F32DB55}" type="pres">
      <dgm:prSet presAssocID="{F58AC87C-5083-44E6-9E7E-8EBAA4BA052E}" presName="Name35" presStyleLbl="parChTrans1D2" presStyleIdx="3" presStyleCnt="6"/>
      <dgm:spPr/>
    </dgm:pt>
    <dgm:pt modelId="{8FDFFFD0-1D9A-4A79-AD0A-903B459BAD0C}" type="pres">
      <dgm:prSet presAssocID="{A3419061-70B0-4078-A733-0709C4C8BC08}" presName="hierRoot2" presStyleCnt="0">
        <dgm:presLayoutVars>
          <dgm:hierBranch/>
        </dgm:presLayoutVars>
      </dgm:prSet>
      <dgm:spPr/>
    </dgm:pt>
    <dgm:pt modelId="{184FB2FA-FD40-4DA5-9C0A-064B2E4B275E}" type="pres">
      <dgm:prSet presAssocID="{A3419061-70B0-4078-A733-0709C4C8BC08}" presName="rootComposite" presStyleCnt="0"/>
      <dgm:spPr/>
    </dgm:pt>
    <dgm:pt modelId="{B750BDF8-B045-49EF-A798-5042D30DB378}" type="pres">
      <dgm:prSet presAssocID="{A3419061-70B0-4078-A733-0709C4C8BC08}" presName="rootText" presStyleLbl="node2" presStyleIdx="3" presStyleCnt="6">
        <dgm:presLayoutVars>
          <dgm:chPref val="3"/>
        </dgm:presLayoutVars>
      </dgm:prSet>
      <dgm:spPr/>
    </dgm:pt>
    <dgm:pt modelId="{79CB1E1C-F163-4EFA-B0DF-7A97C4DEA6E4}" type="pres">
      <dgm:prSet presAssocID="{A3419061-70B0-4078-A733-0709C4C8BC08}" presName="rootConnector" presStyleLbl="node2" presStyleIdx="3" presStyleCnt="6"/>
      <dgm:spPr/>
    </dgm:pt>
    <dgm:pt modelId="{7133B8E4-1407-4CE0-9D11-4EC27ECAEA98}" type="pres">
      <dgm:prSet presAssocID="{A3419061-70B0-4078-A733-0709C4C8BC08}" presName="hierChild4" presStyleCnt="0"/>
      <dgm:spPr/>
    </dgm:pt>
    <dgm:pt modelId="{82E396E5-2CD1-4B51-BC6E-CD27AF9B76E5}" type="pres">
      <dgm:prSet presAssocID="{F76AE024-6B62-46DE-A3F7-7AC53B3AE50A}" presName="Name35" presStyleLbl="parChTrans1D3" presStyleIdx="0" presStyleCnt="1"/>
      <dgm:spPr/>
    </dgm:pt>
    <dgm:pt modelId="{B1526F76-FA7D-4903-AC68-D9063A0E6E0E}" type="pres">
      <dgm:prSet presAssocID="{CB55AE11-2F27-4315-93F9-E6C6875EEE9C}" presName="hierRoot2" presStyleCnt="0">
        <dgm:presLayoutVars>
          <dgm:hierBranch val="r"/>
        </dgm:presLayoutVars>
      </dgm:prSet>
      <dgm:spPr/>
    </dgm:pt>
    <dgm:pt modelId="{9B86FEF1-660B-4E23-9C00-41B2642EB04A}" type="pres">
      <dgm:prSet presAssocID="{CB55AE11-2F27-4315-93F9-E6C6875EEE9C}" presName="rootComposite" presStyleCnt="0"/>
      <dgm:spPr/>
    </dgm:pt>
    <dgm:pt modelId="{D4CC46E7-EFBE-41AE-B316-2B66156165FD}" type="pres">
      <dgm:prSet presAssocID="{CB55AE11-2F27-4315-93F9-E6C6875EEE9C}" presName="rootText" presStyleLbl="node3" presStyleIdx="0" presStyleCnt="1">
        <dgm:presLayoutVars>
          <dgm:chPref val="3"/>
        </dgm:presLayoutVars>
      </dgm:prSet>
      <dgm:spPr/>
    </dgm:pt>
    <dgm:pt modelId="{5616F111-9BEC-4B85-ADD0-FFDCC835FE80}" type="pres">
      <dgm:prSet presAssocID="{CB55AE11-2F27-4315-93F9-E6C6875EEE9C}" presName="rootConnector" presStyleLbl="node3" presStyleIdx="0" presStyleCnt="1"/>
      <dgm:spPr/>
    </dgm:pt>
    <dgm:pt modelId="{5D8BCEBB-CE6F-4E95-BF56-0BAE3FD7D143}" type="pres">
      <dgm:prSet presAssocID="{CB55AE11-2F27-4315-93F9-E6C6875EEE9C}" presName="hierChild4" presStyleCnt="0"/>
      <dgm:spPr/>
    </dgm:pt>
    <dgm:pt modelId="{1286C23F-3590-434F-9BB6-942E516CF8A0}" type="pres">
      <dgm:prSet presAssocID="{CB55AE11-2F27-4315-93F9-E6C6875EEE9C}" presName="hierChild5" presStyleCnt="0"/>
      <dgm:spPr/>
    </dgm:pt>
    <dgm:pt modelId="{953C6522-F7F1-4661-ABFC-C9DA75CB615F}" type="pres">
      <dgm:prSet presAssocID="{A3419061-70B0-4078-A733-0709C4C8BC08}" presName="hierChild5" presStyleCnt="0"/>
      <dgm:spPr/>
    </dgm:pt>
    <dgm:pt modelId="{48F4AB14-A136-48E1-99C3-69B9F5EEB247}" type="pres">
      <dgm:prSet presAssocID="{07D92C29-DF55-4E18-B434-0870CD6B3DB5}" presName="Name35" presStyleLbl="parChTrans1D2" presStyleIdx="4" presStyleCnt="6"/>
      <dgm:spPr/>
    </dgm:pt>
    <dgm:pt modelId="{874E8F0E-5536-4A9B-8313-5B43E6EB1899}" type="pres">
      <dgm:prSet presAssocID="{2A8CCD3B-247E-48D7-99CE-9D5FFF980B3E}" presName="hierRoot2" presStyleCnt="0">
        <dgm:presLayoutVars>
          <dgm:hierBranch/>
        </dgm:presLayoutVars>
      </dgm:prSet>
      <dgm:spPr/>
    </dgm:pt>
    <dgm:pt modelId="{DA0CC58F-E9E6-4E13-99DA-963372586FF9}" type="pres">
      <dgm:prSet presAssocID="{2A8CCD3B-247E-48D7-99CE-9D5FFF980B3E}" presName="rootComposite" presStyleCnt="0"/>
      <dgm:spPr/>
    </dgm:pt>
    <dgm:pt modelId="{F0E5A8BD-CEA4-43C0-94AF-D6E0955F828D}" type="pres">
      <dgm:prSet presAssocID="{2A8CCD3B-247E-48D7-99CE-9D5FFF980B3E}" presName="rootText" presStyleLbl="node2" presStyleIdx="4" presStyleCnt="6">
        <dgm:presLayoutVars>
          <dgm:chPref val="3"/>
        </dgm:presLayoutVars>
      </dgm:prSet>
      <dgm:spPr/>
    </dgm:pt>
    <dgm:pt modelId="{31DC80D9-F4CB-44D5-8B4C-1163DCE69DB3}" type="pres">
      <dgm:prSet presAssocID="{2A8CCD3B-247E-48D7-99CE-9D5FFF980B3E}" presName="rootConnector" presStyleLbl="node2" presStyleIdx="4" presStyleCnt="6"/>
      <dgm:spPr/>
    </dgm:pt>
    <dgm:pt modelId="{7B16A333-E2D1-40FA-9AC4-4584FD70818E}" type="pres">
      <dgm:prSet presAssocID="{2A8CCD3B-247E-48D7-99CE-9D5FFF980B3E}" presName="hierChild4" presStyleCnt="0"/>
      <dgm:spPr/>
    </dgm:pt>
    <dgm:pt modelId="{121C3A23-9A11-4EDF-9A6A-A801A131A018}" type="pres">
      <dgm:prSet presAssocID="{2A8CCD3B-247E-48D7-99CE-9D5FFF980B3E}" presName="hierChild5" presStyleCnt="0"/>
      <dgm:spPr/>
    </dgm:pt>
    <dgm:pt modelId="{CB6FDAA3-BD57-4D39-B747-B3014408185D}" type="pres">
      <dgm:prSet presAssocID="{EE5BA97B-ED82-4A70-BCEB-A1D9FBBCF4CA}" presName="Name35" presStyleLbl="parChTrans1D2" presStyleIdx="5" presStyleCnt="6"/>
      <dgm:spPr/>
    </dgm:pt>
    <dgm:pt modelId="{0D81E458-9DD0-464F-9785-223020081563}" type="pres">
      <dgm:prSet presAssocID="{CF488BCF-6091-4865-A815-57433EC99C84}" presName="hierRoot2" presStyleCnt="0">
        <dgm:presLayoutVars>
          <dgm:hierBranch/>
        </dgm:presLayoutVars>
      </dgm:prSet>
      <dgm:spPr/>
    </dgm:pt>
    <dgm:pt modelId="{6ED4C018-70CC-4260-8B79-D1365A3236C6}" type="pres">
      <dgm:prSet presAssocID="{CF488BCF-6091-4865-A815-57433EC99C84}" presName="rootComposite" presStyleCnt="0"/>
      <dgm:spPr/>
    </dgm:pt>
    <dgm:pt modelId="{5E7E868C-8646-4A16-A9F0-21261003D46A}" type="pres">
      <dgm:prSet presAssocID="{CF488BCF-6091-4865-A815-57433EC99C84}" presName="rootText" presStyleLbl="node2" presStyleIdx="5" presStyleCnt="6">
        <dgm:presLayoutVars>
          <dgm:chPref val="3"/>
        </dgm:presLayoutVars>
      </dgm:prSet>
      <dgm:spPr/>
    </dgm:pt>
    <dgm:pt modelId="{CB3307CD-DE1E-44C7-A786-93E6F5651819}" type="pres">
      <dgm:prSet presAssocID="{CF488BCF-6091-4865-A815-57433EC99C84}" presName="rootConnector" presStyleLbl="node2" presStyleIdx="5" presStyleCnt="6"/>
      <dgm:spPr/>
    </dgm:pt>
    <dgm:pt modelId="{6BF67AFB-9A66-4738-A883-FCA9F342AC18}" type="pres">
      <dgm:prSet presAssocID="{CF488BCF-6091-4865-A815-57433EC99C84}" presName="hierChild4" presStyleCnt="0"/>
      <dgm:spPr/>
    </dgm:pt>
    <dgm:pt modelId="{A563306D-A9CF-4917-BF79-26CAD46D96C9}" type="pres">
      <dgm:prSet presAssocID="{CF488BCF-6091-4865-A815-57433EC99C84}" presName="hierChild5" presStyleCnt="0"/>
      <dgm:spPr/>
    </dgm:pt>
    <dgm:pt modelId="{AC0F9F41-9EC1-4DB3-A024-96737814B2E7}" type="pres">
      <dgm:prSet presAssocID="{C4AE21D4-3E73-41DB-8315-00B52C560C66}" presName="hierChild3" presStyleCnt="0"/>
      <dgm:spPr/>
    </dgm:pt>
  </dgm:ptLst>
  <dgm:cxnLst>
    <dgm:cxn modelId="{664C5B2B-3888-4375-9768-8D6C2E965E79}" srcId="{C4AE21D4-3E73-41DB-8315-00B52C560C66}" destId="{89C2F43C-55FC-41C0-87B6-0B85FDB4EC66}" srcOrd="1" destOrd="0" parTransId="{FD03421A-163B-41B1-837A-FC51AAC7108D}" sibTransId="{D5784BBB-CE48-4731-8CC4-488533FC195A}"/>
    <dgm:cxn modelId="{B4497A48-951B-4119-9285-D906D776D243}" type="presOf" srcId="{CB55AE11-2F27-4315-93F9-E6C6875EEE9C}" destId="{D4CC46E7-EFBE-41AE-B316-2B66156165FD}" srcOrd="0" destOrd="0" presId="urn:microsoft.com/office/officeart/2005/8/layout/orgChart1"/>
    <dgm:cxn modelId="{4F16B3B2-A75E-4149-8157-05053BD4C86B}" srcId="{C4AE21D4-3E73-41DB-8315-00B52C560C66}" destId="{2A8CCD3B-247E-48D7-99CE-9D5FFF980B3E}" srcOrd="4" destOrd="0" parTransId="{07D92C29-DF55-4E18-B434-0870CD6B3DB5}" sibTransId="{C7AD0EC4-F942-453F-9E83-2F00BEE46A10}"/>
    <dgm:cxn modelId="{5B1B9006-B7D5-4837-94EA-0AE941C93DF5}" type="presOf" srcId="{F76AE024-6B62-46DE-A3F7-7AC53B3AE50A}" destId="{82E396E5-2CD1-4B51-BC6E-CD27AF9B76E5}" srcOrd="0" destOrd="0" presId="urn:microsoft.com/office/officeart/2005/8/layout/orgChart1"/>
    <dgm:cxn modelId="{89472416-F413-4E5F-A961-B74D67584A74}" type="presOf" srcId="{CF488BCF-6091-4865-A815-57433EC99C84}" destId="{5E7E868C-8646-4A16-A9F0-21261003D46A}" srcOrd="0" destOrd="0" presId="urn:microsoft.com/office/officeart/2005/8/layout/orgChart1"/>
    <dgm:cxn modelId="{CDB1A149-B37F-4D12-9542-4DE51A8FEA7F}" type="presOf" srcId="{C4AE21D4-3E73-41DB-8315-00B52C560C66}" destId="{F3813E53-4214-45DB-8729-927FE4D3308F}" srcOrd="1" destOrd="0" presId="urn:microsoft.com/office/officeart/2005/8/layout/orgChart1"/>
    <dgm:cxn modelId="{45D186B4-9C59-46EC-A95C-394FDC236A6A}" type="presOf" srcId="{07D92C29-DF55-4E18-B434-0870CD6B3DB5}" destId="{48F4AB14-A136-48E1-99C3-69B9F5EEB247}" srcOrd="0" destOrd="0" presId="urn:microsoft.com/office/officeart/2005/8/layout/orgChart1"/>
    <dgm:cxn modelId="{0AEA3E07-14C8-4172-B6F6-3A12FF185961}" type="presOf" srcId="{C4AE21D4-3E73-41DB-8315-00B52C560C66}" destId="{BBDB47A4-E637-466B-AEE7-F8B5CF2B628E}" srcOrd="0" destOrd="0" presId="urn:microsoft.com/office/officeart/2005/8/layout/orgChart1"/>
    <dgm:cxn modelId="{B7938164-C036-4B0A-A932-6865D3ACE41B}" type="presOf" srcId="{2A8CCD3B-247E-48D7-99CE-9D5FFF980B3E}" destId="{F0E5A8BD-CEA4-43C0-94AF-D6E0955F828D}" srcOrd="0" destOrd="0" presId="urn:microsoft.com/office/officeart/2005/8/layout/orgChart1"/>
    <dgm:cxn modelId="{06981DAA-C5D2-4374-9E96-57F33C88880B}" type="presOf" srcId="{CB55AE11-2F27-4315-93F9-E6C6875EEE9C}" destId="{5616F111-9BEC-4B85-ADD0-FFDCC835FE80}" srcOrd="1" destOrd="0" presId="urn:microsoft.com/office/officeart/2005/8/layout/orgChart1"/>
    <dgm:cxn modelId="{5A14529F-7B24-4D8B-AD94-09E1F9F5CBA2}" srcId="{C4AE21D4-3E73-41DB-8315-00B52C560C66}" destId="{3F3237F4-E629-4531-BA2F-2DD3728CB77D}" srcOrd="2" destOrd="0" parTransId="{6364F469-499B-44F6-A7F2-6398D0D02816}" sibTransId="{6015B9CC-B46F-41E3-9CF6-D615410A594E}"/>
    <dgm:cxn modelId="{93B689BA-8FD0-4557-99D7-F6DE73F0FAB1}" type="presOf" srcId="{3F3237F4-E629-4531-BA2F-2DD3728CB77D}" destId="{E481B839-A20D-4EFF-8C58-6BBC1C47F55C}" srcOrd="1" destOrd="0" presId="urn:microsoft.com/office/officeart/2005/8/layout/orgChart1"/>
    <dgm:cxn modelId="{140EA75B-91D4-4B5F-9941-DBADD644E659}" type="presOf" srcId="{237B405B-A205-476C-8BFC-15A19FD1C1E5}" destId="{560CAE4C-8EE4-4EAB-9EE4-ED0E87F5C6A1}" srcOrd="0" destOrd="0" presId="urn:microsoft.com/office/officeart/2005/8/layout/orgChart1"/>
    <dgm:cxn modelId="{827324D8-197B-43FC-9E9A-60F410AE1A2A}" srcId="{C4AE21D4-3E73-41DB-8315-00B52C560C66}" destId="{A3419061-70B0-4078-A733-0709C4C8BC08}" srcOrd="3" destOrd="0" parTransId="{F58AC87C-5083-44E6-9E7E-8EBAA4BA052E}" sibTransId="{196FCF99-6216-426C-8CFB-C5E5BEEC65D8}"/>
    <dgm:cxn modelId="{9F157BB0-E80F-408D-807D-CE85AFE7B042}" type="presOf" srcId="{6364F469-499B-44F6-A7F2-6398D0D02816}" destId="{A72651BB-CBB0-4DD0-99DF-90F5E0D8DD56}" srcOrd="0" destOrd="0" presId="urn:microsoft.com/office/officeart/2005/8/layout/orgChart1"/>
    <dgm:cxn modelId="{47E9B6B2-D39C-43AB-ACFF-118BA6A3E319}" type="presOf" srcId="{F58AC87C-5083-44E6-9E7E-8EBAA4BA052E}" destId="{82AA9A48-9FFE-4E26-9452-41532F32DB55}" srcOrd="0" destOrd="0" presId="urn:microsoft.com/office/officeart/2005/8/layout/orgChart1"/>
    <dgm:cxn modelId="{E47BC40A-B064-49E5-A72F-DC37E8E3FE62}" type="presOf" srcId="{2A8CCD3B-247E-48D7-99CE-9D5FFF980B3E}" destId="{31DC80D9-F4CB-44D5-8B4C-1163DCE69DB3}" srcOrd="1" destOrd="0" presId="urn:microsoft.com/office/officeart/2005/8/layout/orgChart1"/>
    <dgm:cxn modelId="{10862F99-FDBC-4B7D-B369-57BD271C9FFA}" type="presOf" srcId="{A3419061-70B0-4078-A733-0709C4C8BC08}" destId="{B750BDF8-B045-49EF-A798-5042D30DB378}" srcOrd="0" destOrd="0" presId="urn:microsoft.com/office/officeart/2005/8/layout/orgChart1"/>
    <dgm:cxn modelId="{1EFBBEBC-1AAB-4C68-AECB-7A3818B59379}" srcId="{C4AE21D4-3E73-41DB-8315-00B52C560C66}" destId="{CF488BCF-6091-4865-A815-57433EC99C84}" srcOrd="5" destOrd="0" parTransId="{EE5BA97B-ED82-4A70-BCEB-A1D9FBBCF4CA}" sibTransId="{76270163-7E77-4219-B180-7995EEB69D99}"/>
    <dgm:cxn modelId="{37612816-889E-46DD-9A0D-F48A3806BA37}" type="presOf" srcId="{FD03421A-163B-41B1-837A-FC51AAC7108D}" destId="{73B36CAB-0FE5-49C7-A785-FAAFFADD0001}" srcOrd="0" destOrd="0" presId="urn:microsoft.com/office/officeart/2005/8/layout/orgChart1"/>
    <dgm:cxn modelId="{C38CBF39-2851-47C0-ACA8-A2A3CC835C63}" type="presOf" srcId="{CF488BCF-6091-4865-A815-57433EC99C84}" destId="{CB3307CD-DE1E-44C7-A786-93E6F5651819}" srcOrd="1" destOrd="0" presId="urn:microsoft.com/office/officeart/2005/8/layout/orgChart1"/>
    <dgm:cxn modelId="{765E1309-E345-45CE-B9B7-043476D58BC4}" type="presOf" srcId="{4A122F79-8EC9-4BEE-8225-536A77FF1049}" destId="{180FFF5F-4645-4220-AC3B-12FAB65E8517}" srcOrd="0" destOrd="0" presId="urn:microsoft.com/office/officeart/2005/8/layout/orgChart1"/>
    <dgm:cxn modelId="{CDEF3535-A7F7-4EE0-8D50-289C1CFA80F7}" type="presOf" srcId="{89C2F43C-55FC-41C0-87B6-0B85FDB4EC66}" destId="{0262C4FD-AC25-496B-9DAA-BED073DFF04B}" srcOrd="0" destOrd="0" presId="urn:microsoft.com/office/officeart/2005/8/layout/orgChart1"/>
    <dgm:cxn modelId="{175EC376-34E0-4CDC-996F-DD153225A2D9}" srcId="{A3419061-70B0-4078-A733-0709C4C8BC08}" destId="{CB55AE11-2F27-4315-93F9-E6C6875EEE9C}" srcOrd="0" destOrd="0" parTransId="{F76AE024-6B62-46DE-A3F7-7AC53B3AE50A}" sibTransId="{81F03935-84FB-4400-BBAB-DE43C003F00E}"/>
    <dgm:cxn modelId="{C15CA426-F0CC-4C11-A898-833D229156C8}" type="presOf" srcId="{EE5BA97B-ED82-4A70-BCEB-A1D9FBBCF4CA}" destId="{CB6FDAA3-BD57-4D39-B747-B3014408185D}" srcOrd="0" destOrd="0" presId="urn:microsoft.com/office/officeart/2005/8/layout/orgChart1"/>
    <dgm:cxn modelId="{D292E6F1-A48B-4E00-84D1-65A20E619947}" srcId="{C4AE21D4-3E73-41DB-8315-00B52C560C66}" destId="{4A122F79-8EC9-4BEE-8225-536A77FF1049}" srcOrd="0" destOrd="0" parTransId="{237B405B-A205-476C-8BFC-15A19FD1C1E5}" sibTransId="{1EDD086A-590F-4768-B8E4-3C7D05B25048}"/>
    <dgm:cxn modelId="{62D37070-B649-45F4-9C15-89C4B3C3086F}" type="presOf" srcId="{4A122F79-8EC9-4BEE-8225-536A77FF1049}" destId="{C2CF11CC-4245-494E-A8E8-8817F4F568B6}" srcOrd="1" destOrd="0" presId="urn:microsoft.com/office/officeart/2005/8/layout/orgChart1"/>
    <dgm:cxn modelId="{20D41FA2-F4BA-4669-BE59-FEE6C9211A15}" type="presOf" srcId="{6310B366-4DBD-47B2-8F1E-04C62D7C7265}" destId="{1B8DBED4-91C0-488E-B22D-A1C99D658240}" srcOrd="0" destOrd="0" presId="urn:microsoft.com/office/officeart/2005/8/layout/orgChart1"/>
    <dgm:cxn modelId="{B880CBF9-8108-4874-AA48-4D89CA493DAE}" type="presOf" srcId="{89C2F43C-55FC-41C0-87B6-0B85FDB4EC66}" destId="{F1595E74-E346-46DC-8DE3-788954BB3EB8}" srcOrd="1" destOrd="0" presId="urn:microsoft.com/office/officeart/2005/8/layout/orgChart1"/>
    <dgm:cxn modelId="{F23AFEA2-5630-481A-8CEB-802D0505C754}" type="presOf" srcId="{A3419061-70B0-4078-A733-0709C4C8BC08}" destId="{79CB1E1C-F163-4EFA-B0DF-7A97C4DEA6E4}" srcOrd="1" destOrd="0" presId="urn:microsoft.com/office/officeart/2005/8/layout/orgChart1"/>
    <dgm:cxn modelId="{02AD778D-1D82-46C7-B02F-9646FD849605}" srcId="{6310B366-4DBD-47B2-8F1E-04C62D7C7265}" destId="{C4AE21D4-3E73-41DB-8315-00B52C560C66}" srcOrd="0" destOrd="0" parTransId="{6B525F32-884D-4F38-9530-B6A954EC3602}" sibTransId="{EEF62412-2BC8-4150-8927-035C1AE320BD}"/>
    <dgm:cxn modelId="{B5981ECA-AF05-4E4E-9F26-6499962E4D50}" type="presOf" srcId="{3F3237F4-E629-4531-BA2F-2DD3728CB77D}" destId="{D2763F16-09AF-4685-9F73-7FA77B129556}" srcOrd="0" destOrd="0" presId="urn:microsoft.com/office/officeart/2005/8/layout/orgChart1"/>
    <dgm:cxn modelId="{CF622EF9-875E-4F00-AA70-208C46E1F013}" type="presParOf" srcId="{1B8DBED4-91C0-488E-B22D-A1C99D658240}" destId="{03C8DD11-E350-47EA-ADF4-66DDBCFD5AC3}" srcOrd="0" destOrd="0" presId="urn:microsoft.com/office/officeart/2005/8/layout/orgChart1"/>
    <dgm:cxn modelId="{62F56122-1779-469D-8AB4-ED9F35095704}" type="presParOf" srcId="{03C8DD11-E350-47EA-ADF4-66DDBCFD5AC3}" destId="{90D8ED84-6E40-4042-8ECB-66518453CE37}" srcOrd="0" destOrd="0" presId="urn:microsoft.com/office/officeart/2005/8/layout/orgChart1"/>
    <dgm:cxn modelId="{C80886AE-ACB1-4F7E-888E-7BFA5C228002}" type="presParOf" srcId="{90D8ED84-6E40-4042-8ECB-66518453CE37}" destId="{BBDB47A4-E637-466B-AEE7-F8B5CF2B628E}" srcOrd="0" destOrd="0" presId="urn:microsoft.com/office/officeart/2005/8/layout/orgChart1"/>
    <dgm:cxn modelId="{9182552A-D77B-438C-B396-BDD7F35B1C59}" type="presParOf" srcId="{90D8ED84-6E40-4042-8ECB-66518453CE37}" destId="{F3813E53-4214-45DB-8729-927FE4D3308F}" srcOrd="1" destOrd="0" presId="urn:microsoft.com/office/officeart/2005/8/layout/orgChart1"/>
    <dgm:cxn modelId="{83EDB4C4-ACBB-4A3C-A107-CFA02DE55215}" type="presParOf" srcId="{03C8DD11-E350-47EA-ADF4-66DDBCFD5AC3}" destId="{1E2BB306-4854-4A51-8823-0D62402205CA}" srcOrd="1" destOrd="0" presId="urn:microsoft.com/office/officeart/2005/8/layout/orgChart1"/>
    <dgm:cxn modelId="{3B6116EB-AF8D-4CBA-899C-A5916519EA79}" type="presParOf" srcId="{1E2BB306-4854-4A51-8823-0D62402205CA}" destId="{560CAE4C-8EE4-4EAB-9EE4-ED0E87F5C6A1}" srcOrd="0" destOrd="0" presId="urn:microsoft.com/office/officeart/2005/8/layout/orgChart1"/>
    <dgm:cxn modelId="{6DD67B80-688A-49B8-B023-4B5794205D9E}" type="presParOf" srcId="{1E2BB306-4854-4A51-8823-0D62402205CA}" destId="{2B1604DB-F258-4DA7-8698-ADFEFB9B8418}" srcOrd="1" destOrd="0" presId="urn:microsoft.com/office/officeart/2005/8/layout/orgChart1"/>
    <dgm:cxn modelId="{C271CC2F-4696-4A57-84B0-F2075983BE1A}" type="presParOf" srcId="{2B1604DB-F258-4DA7-8698-ADFEFB9B8418}" destId="{9CFE7D2D-C57A-441E-B58B-B1B37A2537EF}" srcOrd="0" destOrd="0" presId="urn:microsoft.com/office/officeart/2005/8/layout/orgChart1"/>
    <dgm:cxn modelId="{0DE96DC9-C921-4336-A7A4-4D8FC03FA630}" type="presParOf" srcId="{9CFE7D2D-C57A-441E-B58B-B1B37A2537EF}" destId="{180FFF5F-4645-4220-AC3B-12FAB65E8517}" srcOrd="0" destOrd="0" presId="urn:microsoft.com/office/officeart/2005/8/layout/orgChart1"/>
    <dgm:cxn modelId="{646E0793-DD37-4D01-9C93-48769A2E000F}" type="presParOf" srcId="{9CFE7D2D-C57A-441E-B58B-B1B37A2537EF}" destId="{C2CF11CC-4245-494E-A8E8-8817F4F568B6}" srcOrd="1" destOrd="0" presId="urn:microsoft.com/office/officeart/2005/8/layout/orgChart1"/>
    <dgm:cxn modelId="{381E1669-2C8A-4A4A-A1B6-DBD67A33E3AF}" type="presParOf" srcId="{2B1604DB-F258-4DA7-8698-ADFEFB9B8418}" destId="{0A5490F1-A59F-4172-97DE-A8BFB82B8184}" srcOrd="1" destOrd="0" presId="urn:microsoft.com/office/officeart/2005/8/layout/orgChart1"/>
    <dgm:cxn modelId="{6B744E1C-A839-4887-B8FB-58CFDE47D927}" type="presParOf" srcId="{2B1604DB-F258-4DA7-8698-ADFEFB9B8418}" destId="{1CD51AAB-A330-4A86-B5F7-62A59DA743CE}" srcOrd="2" destOrd="0" presId="urn:microsoft.com/office/officeart/2005/8/layout/orgChart1"/>
    <dgm:cxn modelId="{A2AC6005-6618-4838-97CE-D7294A3FC7DF}" type="presParOf" srcId="{1E2BB306-4854-4A51-8823-0D62402205CA}" destId="{73B36CAB-0FE5-49C7-A785-FAAFFADD0001}" srcOrd="2" destOrd="0" presId="urn:microsoft.com/office/officeart/2005/8/layout/orgChart1"/>
    <dgm:cxn modelId="{353BDA72-3A6F-4CB1-8461-1C26E8363DA8}" type="presParOf" srcId="{1E2BB306-4854-4A51-8823-0D62402205CA}" destId="{817D0F38-F7DB-47E7-97B0-77153900AE80}" srcOrd="3" destOrd="0" presId="urn:microsoft.com/office/officeart/2005/8/layout/orgChart1"/>
    <dgm:cxn modelId="{1083F49F-8E18-4C7E-81B0-B7DB408D499F}" type="presParOf" srcId="{817D0F38-F7DB-47E7-97B0-77153900AE80}" destId="{41617F0C-111B-49E1-BD57-559CB4248EFF}" srcOrd="0" destOrd="0" presId="urn:microsoft.com/office/officeart/2005/8/layout/orgChart1"/>
    <dgm:cxn modelId="{8FFCC0E9-C6CC-4B3A-958C-BC1EEF9FCB57}" type="presParOf" srcId="{41617F0C-111B-49E1-BD57-559CB4248EFF}" destId="{0262C4FD-AC25-496B-9DAA-BED073DFF04B}" srcOrd="0" destOrd="0" presId="urn:microsoft.com/office/officeart/2005/8/layout/orgChart1"/>
    <dgm:cxn modelId="{9A6F515E-5E3C-4D3F-B8F0-4852052319C0}" type="presParOf" srcId="{41617F0C-111B-49E1-BD57-559CB4248EFF}" destId="{F1595E74-E346-46DC-8DE3-788954BB3EB8}" srcOrd="1" destOrd="0" presId="urn:microsoft.com/office/officeart/2005/8/layout/orgChart1"/>
    <dgm:cxn modelId="{A1BE991F-3F39-4FAB-A8F9-3F9012252566}" type="presParOf" srcId="{817D0F38-F7DB-47E7-97B0-77153900AE80}" destId="{A1858DAF-BA02-4DD5-B702-2087F769E8B7}" srcOrd="1" destOrd="0" presId="urn:microsoft.com/office/officeart/2005/8/layout/orgChart1"/>
    <dgm:cxn modelId="{45A84A87-5D2C-462A-ACE8-7E2576E33F34}" type="presParOf" srcId="{817D0F38-F7DB-47E7-97B0-77153900AE80}" destId="{F3AF49BE-B1CA-4705-8B09-0C642C06AFD9}" srcOrd="2" destOrd="0" presId="urn:microsoft.com/office/officeart/2005/8/layout/orgChart1"/>
    <dgm:cxn modelId="{458E83DF-6CA5-42D6-9147-AFFFD4372E48}" type="presParOf" srcId="{1E2BB306-4854-4A51-8823-0D62402205CA}" destId="{A72651BB-CBB0-4DD0-99DF-90F5E0D8DD56}" srcOrd="4" destOrd="0" presId="urn:microsoft.com/office/officeart/2005/8/layout/orgChart1"/>
    <dgm:cxn modelId="{C380A801-514B-4F47-8FF9-53DDA7A1930B}" type="presParOf" srcId="{1E2BB306-4854-4A51-8823-0D62402205CA}" destId="{1249AFD1-AF83-4618-A8B4-E80DAC662969}" srcOrd="5" destOrd="0" presId="urn:microsoft.com/office/officeart/2005/8/layout/orgChart1"/>
    <dgm:cxn modelId="{04C03B83-E846-439A-9D47-88E30EE5614B}" type="presParOf" srcId="{1249AFD1-AF83-4618-A8B4-E80DAC662969}" destId="{83B67E5F-81C8-4757-AE9F-4252FEA97B82}" srcOrd="0" destOrd="0" presId="urn:microsoft.com/office/officeart/2005/8/layout/orgChart1"/>
    <dgm:cxn modelId="{3D12A6BF-492E-413D-9E4B-BB5BC538AC71}" type="presParOf" srcId="{83B67E5F-81C8-4757-AE9F-4252FEA97B82}" destId="{D2763F16-09AF-4685-9F73-7FA77B129556}" srcOrd="0" destOrd="0" presId="urn:microsoft.com/office/officeart/2005/8/layout/orgChart1"/>
    <dgm:cxn modelId="{C4E0A19A-C08A-480D-B21E-96BF8BF7A519}" type="presParOf" srcId="{83B67E5F-81C8-4757-AE9F-4252FEA97B82}" destId="{E481B839-A20D-4EFF-8C58-6BBC1C47F55C}" srcOrd="1" destOrd="0" presId="urn:microsoft.com/office/officeart/2005/8/layout/orgChart1"/>
    <dgm:cxn modelId="{D786890A-A21A-4BF2-A5DD-DF9C762FFA09}" type="presParOf" srcId="{1249AFD1-AF83-4618-A8B4-E80DAC662969}" destId="{2AE45349-7F5A-484D-8369-E6A85EEB08F3}" srcOrd="1" destOrd="0" presId="urn:microsoft.com/office/officeart/2005/8/layout/orgChart1"/>
    <dgm:cxn modelId="{E5A2661E-B0F4-49FC-8D05-E4AE1A6221F0}" type="presParOf" srcId="{1249AFD1-AF83-4618-A8B4-E80DAC662969}" destId="{C7FB5F24-66C3-4299-99C9-A739A09A8A90}" srcOrd="2" destOrd="0" presId="urn:microsoft.com/office/officeart/2005/8/layout/orgChart1"/>
    <dgm:cxn modelId="{8E4342E3-FC3B-46E4-8689-D64DEF7CCB1C}" type="presParOf" srcId="{1E2BB306-4854-4A51-8823-0D62402205CA}" destId="{82AA9A48-9FFE-4E26-9452-41532F32DB55}" srcOrd="6" destOrd="0" presId="urn:microsoft.com/office/officeart/2005/8/layout/orgChart1"/>
    <dgm:cxn modelId="{500E9243-B462-462E-81F5-A862BFD0428B}" type="presParOf" srcId="{1E2BB306-4854-4A51-8823-0D62402205CA}" destId="{8FDFFFD0-1D9A-4A79-AD0A-903B459BAD0C}" srcOrd="7" destOrd="0" presId="urn:microsoft.com/office/officeart/2005/8/layout/orgChart1"/>
    <dgm:cxn modelId="{096FEC20-ECBF-43DD-A803-21C811A8BC5F}" type="presParOf" srcId="{8FDFFFD0-1D9A-4A79-AD0A-903B459BAD0C}" destId="{184FB2FA-FD40-4DA5-9C0A-064B2E4B275E}" srcOrd="0" destOrd="0" presId="urn:microsoft.com/office/officeart/2005/8/layout/orgChart1"/>
    <dgm:cxn modelId="{F37434AA-93CA-44BA-B189-D68B78C0E23F}" type="presParOf" srcId="{184FB2FA-FD40-4DA5-9C0A-064B2E4B275E}" destId="{B750BDF8-B045-49EF-A798-5042D30DB378}" srcOrd="0" destOrd="0" presId="urn:microsoft.com/office/officeart/2005/8/layout/orgChart1"/>
    <dgm:cxn modelId="{CE11A6B0-FBA0-4892-8636-D740358DEE44}" type="presParOf" srcId="{184FB2FA-FD40-4DA5-9C0A-064B2E4B275E}" destId="{79CB1E1C-F163-4EFA-B0DF-7A97C4DEA6E4}" srcOrd="1" destOrd="0" presId="urn:microsoft.com/office/officeart/2005/8/layout/orgChart1"/>
    <dgm:cxn modelId="{4408D0AC-FFA8-4482-B39C-C01FCCC10421}" type="presParOf" srcId="{8FDFFFD0-1D9A-4A79-AD0A-903B459BAD0C}" destId="{7133B8E4-1407-4CE0-9D11-4EC27ECAEA98}" srcOrd="1" destOrd="0" presId="urn:microsoft.com/office/officeart/2005/8/layout/orgChart1"/>
    <dgm:cxn modelId="{B3E4C629-640B-45F9-B155-0E446DFF651F}" type="presParOf" srcId="{7133B8E4-1407-4CE0-9D11-4EC27ECAEA98}" destId="{82E396E5-2CD1-4B51-BC6E-CD27AF9B76E5}" srcOrd="0" destOrd="0" presId="urn:microsoft.com/office/officeart/2005/8/layout/orgChart1"/>
    <dgm:cxn modelId="{25A33714-E9F8-4F21-8E89-4E0ED2A67B95}" type="presParOf" srcId="{7133B8E4-1407-4CE0-9D11-4EC27ECAEA98}" destId="{B1526F76-FA7D-4903-AC68-D9063A0E6E0E}" srcOrd="1" destOrd="0" presId="urn:microsoft.com/office/officeart/2005/8/layout/orgChart1"/>
    <dgm:cxn modelId="{A36B7EC6-8729-4FEB-8057-2C32081254A4}" type="presParOf" srcId="{B1526F76-FA7D-4903-AC68-D9063A0E6E0E}" destId="{9B86FEF1-660B-4E23-9C00-41B2642EB04A}" srcOrd="0" destOrd="0" presId="urn:microsoft.com/office/officeart/2005/8/layout/orgChart1"/>
    <dgm:cxn modelId="{B36EC1E0-CD51-4A2D-A022-97F18E95F228}" type="presParOf" srcId="{9B86FEF1-660B-4E23-9C00-41B2642EB04A}" destId="{D4CC46E7-EFBE-41AE-B316-2B66156165FD}" srcOrd="0" destOrd="0" presId="urn:microsoft.com/office/officeart/2005/8/layout/orgChart1"/>
    <dgm:cxn modelId="{68215203-D380-4926-8AC7-E89477F02577}" type="presParOf" srcId="{9B86FEF1-660B-4E23-9C00-41B2642EB04A}" destId="{5616F111-9BEC-4B85-ADD0-FFDCC835FE80}" srcOrd="1" destOrd="0" presId="urn:microsoft.com/office/officeart/2005/8/layout/orgChart1"/>
    <dgm:cxn modelId="{83CE7552-CF65-4DE2-9D3F-2E51422FDF49}" type="presParOf" srcId="{B1526F76-FA7D-4903-AC68-D9063A0E6E0E}" destId="{5D8BCEBB-CE6F-4E95-BF56-0BAE3FD7D143}" srcOrd="1" destOrd="0" presId="urn:microsoft.com/office/officeart/2005/8/layout/orgChart1"/>
    <dgm:cxn modelId="{04542BD5-B8AA-4ADF-B8FC-73382A92B5A9}" type="presParOf" srcId="{B1526F76-FA7D-4903-AC68-D9063A0E6E0E}" destId="{1286C23F-3590-434F-9BB6-942E516CF8A0}" srcOrd="2" destOrd="0" presId="urn:microsoft.com/office/officeart/2005/8/layout/orgChart1"/>
    <dgm:cxn modelId="{5DDA94EC-A853-4D21-8A8D-8AA6E53DB21A}" type="presParOf" srcId="{8FDFFFD0-1D9A-4A79-AD0A-903B459BAD0C}" destId="{953C6522-F7F1-4661-ABFC-C9DA75CB615F}" srcOrd="2" destOrd="0" presId="urn:microsoft.com/office/officeart/2005/8/layout/orgChart1"/>
    <dgm:cxn modelId="{4AF27FE9-8EA2-45A6-83C3-2BC2849AF8C7}" type="presParOf" srcId="{1E2BB306-4854-4A51-8823-0D62402205CA}" destId="{48F4AB14-A136-48E1-99C3-69B9F5EEB247}" srcOrd="8" destOrd="0" presId="urn:microsoft.com/office/officeart/2005/8/layout/orgChart1"/>
    <dgm:cxn modelId="{DB876E5F-D533-49DD-9011-CBB38A15CD74}" type="presParOf" srcId="{1E2BB306-4854-4A51-8823-0D62402205CA}" destId="{874E8F0E-5536-4A9B-8313-5B43E6EB1899}" srcOrd="9" destOrd="0" presId="urn:microsoft.com/office/officeart/2005/8/layout/orgChart1"/>
    <dgm:cxn modelId="{74F04851-D638-4B45-B136-5D0D96491F76}" type="presParOf" srcId="{874E8F0E-5536-4A9B-8313-5B43E6EB1899}" destId="{DA0CC58F-E9E6-4E13-99DA-963372586FF9}" srcOrd="0" destOrd="0" presId="urn:microsoft.com/office/officeart/2005/8/layout/orgChart1"/>
    <dgm:cxn modelId="{F23A6DD9-3F92-49C9-9C9E-D569F758560A}" type="presParOf" srcId="{DA0CC58F-E9E6-4E13-99DA-963372586FF9}" destId="{F0E5A8BD-CEA4-43C0-94AF-D6E0955F828D}" srcOrd="0" destOrd="0" presId="urn:microsoft.com/office/officeart/2005/8/layout/orgChart1"/>
    <dgm:cxn modelId="{0F51AE05-C366-43E5-82A2-89C68ED0A1A5}" type="presParOf" srcId="{DA0CC58F-E9E6-4E13-99DA-963372586FF9}" destId="{31DC80D9-F4CB-44D5-8B4C-1163DCE69DB3}" srcOrd="1" destOrd="0" presId="urn:microsoft.com/office/officeart/2005/8/layout/orgChart1"/>
    <dgm:cxn modelId="{E855CF8F-B2A3-4568-93DB-5F148495308A}" type="presParOf" srcId="{874E8F0E-5536-4A9B-8313-5B43E6EB1899}" destId="{7B16A333-E2D1-40FA-9AC4-4584FD70818E}" srcOrd="1" destOrd="0" presId="urn:microsoft.com/office/officeart/2005/8/layout/orgChart1"/>
    <dgm:cxn modelId="{DF598018-2C37-478A-BC6E-CFF378F84221}" type="presParOf" srcId="{874E8F0E-5536-4A9B-8313-5B43E6EB1899}" destId="{121C3A23-9A11-4EDF-9A6A-A801A131A018}" srcOrd="2" destOrd="0" presId="urn:microsoft.com/office/officeart/2005/8/layout/orgChart1"/>
    <dgm:cxn modelId="{C55C3F16-A676-4962-83D0-C751E636A300}" type="presParOf" srcId="{1E2BB306-4854-4A51-8823-0D62402205CA}" destId="{CB6FDAA3-BD57-4D39-B747-B3014408185D}" srcOrd="10" destOrd="0" presId="urn:microsoft.com/office/officeart/2005/8/layout/orgChart1"/>
    <dgm:cxn modelId="{F34782E0-0F37-42E7-96F3-9F8C7FDF6F73}" type="presParOf" srcId="{1E2BB306-4854-4A51-8823-0D62402205CA}" destId="{0D81E458-9DD0-464F-9785-223020081563}" srcOrd="11" destOrd="0" presId="urn:microsoft.com/office/officeart/2005/8/layout/orgChart1"/>
    <dgm:cxn modelId="{74985952-83D0-49D0-8ED2-BD17E29465BE}" type="presParOf" srcId="{0D81E458-9DD0-464F-9785-223020081563}" destId="{6ED4C018-70CC-4260-8B79-D1365A3236C6}" srcOrd="0" destOrd="0" presId="urn:microsoft.com/office/officeart/2005/8/layout/orgChart1"/>
    <dgm:cxn modelId="{F08EB605-92EC-4A60-A62F-24AB4632CD72}" type="presParOf" srcId="{6ED4C018-70CC-4260-8B79-D1365A3236C6}" destId="{5E7E868C-8646-4A16-A9F0-21261003D46A}" srcOrd="0" destOrd="0" presId="urn:microsoft.com/office/officeart/2005/8/layout/orgChart1"/>
    <dgm:cxn modelId="{BDE8360C-44C5-4C68-A4AA-37E8F129283A}" type="presParOf" srcId="{6ED4C018-70CC-4260-8B79-D1365A3236C6}" destId="{CB3307CD-DE1E-44C7-A786-93E6F5651819}" srcOrd="1" destOrd="0" presId="urn:microsoft.com/office/officeart/2005/8/layout/orgChart1"/>
    <dgm:cxn modelId="{253E8B3C-3372-4D04-A004-04772DD65C81}" type="presParOf" srcId="{0D81E458-9DD0-464F-9785-223020081563}" destId="{6BF67AFB-9A66-4738-A883-FCA9F342AC18}" srcOrd="1" destOrd="0" presId="urn:microsoft.com/office/officeart/2005/8/layout/orgChart1"/>
    <dgm:cxn modelId="{2D286ED6-F0A5-4503-A76D-64CB1B399F88}" type="presParOf" srcId="{0D81E458-9DD0-464F-9785-223020081563}" destId="{A563306D-A9CF-4917-BF79-26CAD46D96C9}" srcOrd="2" destOrd="0" presId="urn:microsoft.com/office/officeart/2005/8/layout/orgChart1"/>
    <dgm:cxn modelId="{CC37DB6E-AD83-4E39-AF40-614654E6C4D2}" type="presParOf" srcId="{03C8DD11-E350-47EA-ADF4-66DDBCFD5AC3}" destId="{AC0F9F41-9EC1-4DB3-A024-96737814B2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E171DA-0E50-486C-A9F4-DCE743BACF7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DBE477-6D47-44F3-B75D-2D4F66921E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Познава-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тельные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действия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1B74F050-0037-4AFC-AB1D-93AB9D57EB37}" type="parTrans" cxnId="{94A8ACCE-3EFB-433E-8D62-06A0CAA5932D}">
      <dgm:prSet/>
      <dgm:spPr/>
    </dgm:pt>
    <dgm:pt modelId="{4327D924-3853-475F-9FC4-6353D9ACB326}" type="sibTrans" cxnId="{94A8ACCE-3EFB-433E-8D62-06A0CAA5932D}">
      <dgm:prSet/>
      <dgm:spPr/>
    </dgm:pt>
    <dgm:pt modelId="{12B31A8D-5940-4602-92F7-5A2F9BE54A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Обще-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учебные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D3E8FCBD-4911-4DFB-9D6B-8A5FC3E6342B}" type="parTrans" cxnId="{616FE597-D865-48ED-835C-4DFA1F86DEC9}">
      <dgm:prSet/>
      <dgm:spPr/>
    </dgm:pt>
    <dgm:pt modelId="{A12FA7AE-46B0-4847-834A-EF3A588727E2}" type="sibTrans" cxnId="{616FE597-D865-48ED-835C-4DFA1F86DEC9}">
      <dgm:prSet/>
      <dgm:spPr/>
    </dgm:pt>
    <dgm:pt modelId="{EDE15A86-B33F-4A00-BAD6-6ACF232862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Логические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757480F0-1206-45A1-B79D-CCCB338D9FEA}" type="parTrans" cxnId="{31D1D21F-CABC-4A0B-A81D-F15DB27B5304}">
      <dgm:prSet/>
      <dgm:spPr/>
    </dgm:pt>
    <dgm:pt modelId="{3D0E4B31-3D05-41B1-B679-4D211E96F559}" type="sibTrans" cxnId="{31D1D21F-CABC-4A0B-A81D-F15DB27B5304}">
      <dgm:prSet/>
      <dgm:spPr/>
    </dgm:pt>
    <dgm:pt modelId="{D7C82D77-50F3-448B-BCD7-636F8A18C1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Постановка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 и решение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 проблем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1DFA02A0-8882-4D12-A7E4-686DEE1DB384}" type="parTrans" cxnId="{34DB4D8F-8A63-464A-9041-0B19D3D25361}">
      <dgm:prSet/>
      <dgm:spPr/>
    </dgm:pt>
    <dgm:pt modelId="{B123CF06-9FA0-4547-8FA9-DB39451963E7}" type="sibTrans" cxnId="{34DB4D8F-8A63-464A-9041-0B19D3D25361}">
      <dgm:prSet/>
      <dgm:spPr/>
    </dgm:pt>
    <dgm:pt modelId="{D5A7251B-E74C-4236-88F9-8F4D7EB636DE}" type="pres">
      <dgm:prSet presAssocID="{D7E171DA-0E50-486C-A9F4-DCE743BACF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A6D8C5-ECC5-483D-9286-44E6FBC1DB7F}" type="pres">
      <dgm:prSet presAssocID="{0EDBE477-6D47-44F3-B75D-2D4F66921EDE}" presName="hierRoot1" presStyleCnt="0">
        <dgm:presLayoutVars>
          <dgm:hierBranch/>
        </dgm:presLayoutVars>
      </dgm:prSet>
      <dgm:spPr/>
    </dgm:pt>
    <dgm:pt modelId="{AAF7B3D4-4884-4352-8A46-0BD3E3A03AE5}" type="pres">
      <dgm:prSet presAssocID="{0EDBE477-6D47-44F3-B75D-2D4F66921EDE}" presName="rootComposite1" presStyleCnt="0"/>
      <dgm:spPr/>
    </dgm:pt>
    <dgm:pt modelId="{561FEE9E-A43A-4A7E-A26F-A9A795CA4331}" type="pres">
      <dgm:prSet presAssocID="{0EDBE477-6D47-44F3-B75D-2D4F66921EDE}" presName="rootText1" presStyleLbl="node0" presStyleIdx="0" presStyleCnt="1">
        <dgm:presLayoutVars>
          <dgm:chPref val="3"/>
        </dgm:presLayoutVars>
      </dgm:prSet>
      <dgm:spPr/>
    </dgm:pt>
    <dgm:pt modelId="{46CD64E7-FAE4-48E5-86E6-98C4DF3537D5}" type="pres">
      <dgm:prSet presAssocID="{0EDBE477-6D47-44F3-B75D-2D4F66921EDE}" presName="rootConnector1" presStyleLbl="node1" presStyleIdx="0" presStyleCnt="0"/>
      <dgm:spPr/>
    </dgm:pt>
    <dgm:pt modelId="{9133E4EB-1CBE-437A-ADDC-11B355D7C1C9}" type="pres">
      <dgm:prSet presAssocID="{0EDBE477-6D47-44F3-B75D-2D4F66921EDE}" presName="hierChild2" presStyleCnt="0"/>
      <dgm:spPr/>
    </dgm:pt>
    <dgm:pt modelId="{71B32407-7E7B-487B-9F98-0E0311D08223}" type="pres">
      <dgm:prSet presAssocID="{D3E8FCBD-4911-4DFB-9D6B-8A5FC3E6342B}" presName="Name35" presStyleLbl="parChTrans1D2" presStyleIdx="0" presStyleCnt="3"/>
      <dgm:spPr/>
    </dgm:pt>
    <dgm:pt modelId="{568B0D5D-4AF8-46DF-8998-053FAD1440FA}" type="pres">
      <dgm:prSet presAssocID="{12B31A8D-5940-4602-92F7-5A2F9BE54A69}" presName="hierRoot2" presStyleCnt="0">
        <dgm:presLayoutVars>
          <dgm:hierBranch/>
        </dgm:presLayoutVars>
      </dgm:prSet>
      <dgm:spPr/>
    </dgm:pt>
    <dgm:pt modelId="{E5E0045B-33B2-4BBE-AAD7-3EBD7FDB9382}" type="pres">
      <dgm:prSet presAssocID="{12B31A8D-5940-4602-92F7-5A2F9BE54A69}" presName="rootComposite" presStyleCnt="0"/>
      <dgm:spPr/>
    </dgm:pt>
    <dgm:pt modelId="{496A3719-C102-4EDE-BECB-3B6B43BF2500}" type="pres">
      <dgm:prSet presAssocID="{12B31A8D-5940-4602-92F7-5A2F9BE54A69}" presName="rootText" presStyleLbl="node2" presStyleIdx="0" presStyleCnt="3">
        <dgm:presLayoutVars>
          <dgm:chPref val="3"/>
        </dgm:presLayoutVars>
      </dgm:prSet>
      <dgm:spPr/>
    </dgm:pt>
    <dgm:pt modelId="{7C538573-1E25-4517-9A22-C5A6C124EC0D}" type="pres">
      <dgm:prSet presAssocID="{12B31A8D-5940-4602-92F7-5A2F9BE54A69}" presName="rootConnector" presStyleLbl="node2" presStyleIdx="0" presStyleCnt="3"/>
      <dgm:spPr/>
    </dgm:pt>
    <dgm:pt modelId="{3D3F1FFA-0695-4D05-B1B4-17888FD628C4}" type="pres">
      <dgm:prSet presAssocID="{12B31A8D-5940-4602-92F7-5A2F9BE54A69}" presName="hierChild4" presStyleCnt="0"/>
      <dgm:spPr/>
    </dgm:pt>
    <dgm:pt modelId="{F7D2EDA1-DB3B-4F72-A8CE-6881FCE6B87E}" type="pres">
      <dgm:prSet presAssocID="{12B31A8D-5940-4602-92F7-5A2F9BE54A69}" presName="hierChild5" presStyleCnt="0"/>
      <dgm:spPr/>
    </dgm:pt>
    <dgm:pt modelId="{6AE9025A-697E-4769-B936-0312942AC1C0}" type="pres">
      <dgm:prSet presAssocID="{757480F0-1206-45A1-B79D-CCCB338D9FEA}" presName="Name35" presStyleLbl="parChTrans1D2" presStyleIdx="1" presStyleCnt="3"/>
      <dgm:spPr/>
    </dgm:pt>
    <dgm:pt modelId="{67312979-E354-4A60-9629-99AA6FF4D5A3}" type="pres">
      <dgm:prSet presAssocID="{EDE15A86-B33F-4A00-BAD6-6ACF2328624C}" presName="hierRoot2" presStyleCnt="0">
        <dgm:presLayoutVars>
          <dgm:hierBranch/>
        </dgm:presLayoutVars>
      </dgm:prSet>
      <dgm:spPr/>
    </dgm:pt>
    <dgm:pt modelId="{610E446C-FD9C-40BD-8B1B-916941FDB71F}" type="pres">
      <dgm:prSet presAssocID="{EDE15A86-B33F-4A00-BAD6-6ACF2328624C}" presName="rootComposite" presStyleCnt="0"/>
      <dgm:spPr/>
    </dgm:pt>
    <dgm:pt modelId="{2376E4A0-0B0E-4482-B930-BDE0EBCD6ECA}" type="pres">
      <dgm:prSet presAssocID="{EDE15A86-B33F-4A00-BAD6-6ACF2328624C}" presName="rootText" presStyleLbl="node2" presStyleIdx="1" presStyleCnt="3">
        <dgm:presLayoutVars>
          <dgm:chPref val="3"/>
        </dgm:presLayoutVars>
      </dgm:prSet>
      <dgm:spPr/>
    </dgm:pt>
    <dgm:pt modelId="{EF78CA03-CF05-4A28-AF58-C57B6B679A6C}" type="pres">
      <dgm:prSet presAssocID="{EDE15A86-B33F-4A00-BAD6-6ACF2328624C}" presName="rootConnector" presStyleLbl="node2" presStyleIdx="1" presStyleCnt="3"/>
      <dgm:spPr/>
    </dgm:pt>
    <dgm:pt modelId="{D3012526-67EC-4061-8C52-B1817611AF33}" type="pres">
      <dgm:prSet presAssocID="{EDE15A86-B33F-4A00-BAD6-6ACF2328624C}" presName="hierChild4" presStyleCnt="0"/>
      <dgm:spPr/>
    </dgm:pt>
    <dgm:pt modelId="{04E956E3-BD87-4562-A976-4CF677B25F33}" type="pres">
      <dgm:prSet presAssocID="{EDE15A86-B33F-4A00-BAD6-6ACF2328624C}" presName="hierChild5" presStyleCnt="0"/>
      <dgm:spPr/>
    </dgm:pt>
    <dgm:pt modelId="{87369BD3-D424-4B11-BFC7-DF203085CB0D}" type="pres">
      <dgm:prSet presAssocID="{1DFA02A0-8882-4D12-A7E4-686DEE1DB384}" presName="Name35" presStyleLbl="parChTrans1D2" presStyleIdx="2" presStyleCnt="3"/>
      <dgm:spPr/>
    </dgm:pt>
    <dgm:pt modelId="{CC1F2535-DBCD-4ECB-BEC8-FEB1DDF3626C}" type="pres">
      <dgm:prSet presAssocID="{D7C82D77-50F3-448B-BCD7-636F8A18C10D}" presName="hierRoot2" presStyleCnt="0">
        <dgm:presLayoutVars>
          <dgm:hierBranch/>
        </dgm:presLayoutVars>
      </dgm:prSet>
      <dgm:spPr/>
    </dgm:pt>
    <dgm:pt modelId="{509CA6E0-54CC-451B-AEC3-AE9000620A3D}" type="pres">
      <dgm:prSet presAssocID="{D7C82D77-50F3-448B-BCD7-636F8A18C10D}" presName="rootComposite" presStyleCnt="0"/>
      <dgm:spPr/>
    </dgm:pt>
    <dgm:pt modelId="{328F63F7-412F-4EDE-A93D-2935E238C618}" type="pres">
      <dgm:prSet presAssocID="{D7C82D77-50F3-448B-BCD7-636F8A18C10D}" presName="rootText" presStyleLbl="node2" presStyleIdx="2" presStyleCnt="3">
        <dgm:presLayoutVars>
          <dgm:chPref val="3"/>
        </dgm:presLayoutVars>
      </dgm:prSet>
      <dgm:spPr/>
    </dgm:pt>
    <dgm:pt modelId="{ACFE3C81-247B-46BB-B79C-7BC9EE956ECB}" type="pres">
      <dgm:prSet presAssocID="{D7C82D77-50F3-448B-BCD7-636F8A18C10D}" presName="rootConnector" presStyleLbl="node2" presStyleIdx="2" presStyleCnt="3"/>
      <dgm:spPr/>
    </dgm:pt>
    <dgm:pt modelId="{F310A520-B400-4B19-8A9D-4180B99D5EBF}" type="pres">
      <dgm:prSet presAssocID="{D7C82D77-50F3-448B-BCD7-636F8A18C10D}" presName="hierChild4" presStyleCnt="0"/>
      <dgm:spPr/>
    </dgm:pt>
    <dgm:pt modelId="{7A533CE2-6BA2-48C8-AC9F-77C3B8644DD0}" type="pres">
      <dgm:prSet presAssocID="{D7C82D77-50F3-448B-BCD7-636F8A18C10D}" presName="hierChild5" presStyleCnt="0"/>
      <dgm:spPr/>
    </dgm:pt>
    <dgm:pt modelId="{16E68618-3138-4B72-A8BF-2F7CA9E8D3E3}" type="pres">
      <dgm:prSet presAssocID="{0EDBE477-6D47-44F3-B75D-2D4F66921EDE}" presName="hierChild3" presStyleCnt="0"/>
      <dgm:spPr/>
    </dgm:pt>
  </dgm:ptLst>
  <dgm:cxnLst>
    <dgm:cxn modelId="{616FE597-D865-48ED-835C-4DFA1F86DEC9}" srcId="{0EDBE477-6D47-44F3-B75D-2D4F66921EDE}" destId="{12B31A8D-5940-4602-92F7-5A2F9BE54A69}" srcOrd="0" destOrd="0" parTransId="{D3E8FCBD-4911-4DFB-9D6B-8A5FC3E6342B}" sibTransId="{A12FA7AE-46B0-4847-834A-EF3A588727E2}"/>
    <dgm:cxn modelId="{C2B4CD30-C8AF-48E0-B303-880C4B838623}" type="presOf" srcId="{EDE15A86-B33F-4A00-BAD6-6ACF2328624C}" destId="{EF78CA03-CF05-4A28-AF58-C57B6B679A6C}" srcOrd="1" destOrd="0" presId="urn:microsoft.com/office/officeart/2005/8/layout/orgChart1"/>
    <dgm:cxn modelId="{B2C90061-E610-47D3-A1F4-46DEB514BA6B}" type="presOf" srcId="{0EDBE477-6D47-44F3-B75D-2D4F66921EDE}" destId="{561FEE9E-A43A-4A7E-A26F-A9A795CA4331}" srcOrd="0" destOrd="0" presId="urn:microsoft.com/office/officeart/2005/8/layout/orgChart1"/>
    <dgm:cxn modelId="{9D6A4F37-2F52-4D46-BF0C-340E147CB333}" type="presOf" srcId="{1DFA02A0-8882-4D12-A7E4-686DEE1DB384}" destId="{87369BD3-D424-4B11-BFC7-DF203085CB0D}" srcOrd="0" destOrd="0" presId="urn:microsoft.com/office/officeart/2005/8/layout/orgChart1"/>
    <dgm:cxn modelId="{31D1D21F-CABC-4A0B-A81D-F15DB27B5304}" srcId="{0EDBE477-6D47-44F3-B75D-2D4F66921EDE}" destId="{EDE15A86-B33F-4A00-BAD6-6ACF2328624C}" srcOrd="1" destOrd="0" parTransId="{757480F0-1206-45A1-B79D-CCCB338D9FEA}" sibTransId="{3D0E4B31-3D05-41B1-B679-4D211E96F559}"/>
    <dgm:cxn modelId="{02A14EAE-2AAB-4F25-8692-1BF6582EEA66}" type="presOf" srcId="{757480F0-1206-45A1-B79D-CCCB338D9FEA}" destId="{6AE9025A-697E-4769-B936-0312942AC1C0}" srcOrd="0" destOrd="0" presId="urn:microsoft.com/office/officeart/2005/8/layout/orgChart1"/>
    <dgm:cxn modelId="{13242F46-EE9F-4E97-A174-2461730BA380}" type="presOf" srcId="{12B31A8D-5940-4602-92F7-5A2F9BE54A69}" destId="{496A3719-C102-4EDE-BECB-3B6B43BF2500}" srcOrd="0" destOrd="0" presId="urn:microsoft.com/office/officeart/2005/8/layout/orgChart1"/>
    <dgm:cxn modelId="{94A8ACCE-3EFB-433E-8D62-06A0CAA5932D}" srcId="{D7E171DA-0E50-486C-A9F4-DCE743BACF70}" destId="{0EDBE477-6D47-44F3-B75D-2D4F66921EDE}" srcOrd="0" destOrd="0" parTransId="{1B74F050-0037-4AFC-AB1D-93AB9D57EB37}" sibTransId="{4327D924-3853-475F-9FC4-6353D9ACB326}"/>
    <dgm:cxn modelId="{9967387D-9DB6-4BAA-A6FD-2B181ED7F421}" type="presOf" srcId="{EDE15A86-B33F-4A00-BAD6-6ACF2328624C}" destId="{2376E4A0-0B0E-4482-B930-BDE0EBCD6ECA}" srcOrd="0" destOrd="0" presId="urn:microsoft.com/office/officeart/2005/8/layout/orgChart1"/>
    <dgm:cxn modelId="{0C625703-7D93-4EE2-9EEE-F9249507CFF6}" type="presOf" srcId="{12B31A8D-5940-4602-92F7-5A2F9BE54A69}" destId="{7C538573-1E25-4517-9A22-C5A6C124EC0D}" srcOrd="1" destOrd="0" presId="urn:microsoft.com/office/officeart/2005/8/layout/orgChart1"/>
    <dgm:cxn modelId="{A552F5BC-B873-4F50-9FDE-536F8881C3CF}" type="presOf" srcId="{D7C82D77-50F3-448B-BCD7-636F8A18C10D}" destId="{328F63F7-412F-4EDE-A93D-2935E238C618}" srcOrd="0" destOrd="0" presId="urn:microsoft.com/office/officeart/2005/8/layout/orgChart1"/>
    <dgm:cxn modelId="{0A3A9C54-70CD-490F-96AF-C6724E02CE46}" type="presOf" srcId="{D7C82D77-50F3-448B-BCD7-636F8A18C10D}" destId="{ACFE3C81-247B-46BB-B79C-7BC9EE956ECB}" srcOrd="1" destOrd="0" presId="urn:microsoft.com/office/officeart/2005/8/layout/orgChart1"/>
    <dgm:cxn modelId="{99B1E0B3-489B-4F4B-A8B1-385AC719CBED}" type="presOf" srcId="{0EDBE477-6D47-44F3-B75D-2D4F66921EDE}" destId="{46CD64E7-FAE4-48E5-86E6-98C4DF3537D5}" srcOrd="1" destOrd="0" presId="urn:microsoft.com/office/officeart/2005/8/layout/orgChart1"/>
    <dgm:cxn modelId="{34DB4D8F-8A63-464A-9041-0B19D3D25361}" srcId="{0EDBE477-6D47-44F3-B75D-2D4F66921EDE}" destId="{D7C82D77-50F3-448B-BCD7-636F8A18C10D}" srcOrd="2" destOrd="0" parTransId="{1DFA02A0-8882-4D12-A7E4-686DEE1DB384}" sibTransId="{B123CF06-9FA0-4547-8FA9-DB39451963E7}"/>
    <dgm:cxn modelId="{9D94CFCD-DCB1-4D3F-A837-328CDE103DE1}" type="presOf" srcId="{D3E8FCBD-4911-4DFB-9D6B-8A5FC3E6342B}" destId="{71B32407-7E7B-487B-9F98-0E0311D08223}" srcOrd="0" destOrd="0" presId="urn:microsoft.com/office/officeart/2005/8/layout/orgChart1"/>
    <dgm:cxn modelId="{212DE012-F72E-4CBE-BE2E-611F26DB9392}" type="presOf" srcId="{D7E171DA-0E50-486C-A9F4-DCE743BACF70}" destId="{D5A7251B-E74C-4236-88F9-8F4D7EB636DE}" srcOrd="0" destOrd="0" presId="urn:microsoft.com/office/officeart/2005/8/layout/orgChart1"/>
    <dgm:cxn modelId="{9E074C5D-CBAA-447B-811B-77A179E59717}" type="presParOf" srcId="{D5A7251B-E74C-4236-88F9-8F4D7EB636DE}" destId="{C3A6D8C5-ECC5-483D-9286-44E6FBC1DB7F}" srcOrd="0" destOrd="0" presId="urn:microsoft.com/office/officeart/2005/8/layout/orgChart1"/>
    <dgm:cxn modelId="{1D11FC77-82CB-4C03-A922-BAD7AB66329D}" type="presParOf" srcId="{C3A6D8C5-ECC5-483D-9286-44E6FBC1DB7F}" destId="{AAF7B3D4-4884-4352-8A46-0BD3E3A03AE5}" srcOrd="0" destOrd="0" presId="urn:microsoft.com/office/officeart/2005/8/layout/orgChart1"/>
    <dgm:cxn modelId="{D5292FBC-706D-4840-A14E-5BE662CD9156}" type="presParOf" srcId="{AAF7B3D4-4884-4352-8A46-0BD3E3A03AE5}" destId="{561FEE9E-A43A-4A7E-A26F-A9A795CA4331}" srcOrd="0" destOrd="0" presId="urn:microsoft.com/office/officeart/2005/8/layout/orgChart1"/>
    <dgm:cxn modelId="{3ADC2FCB-C97F-4E14-8E63-C8DD64280F29}" type="presParOf" srcId="{AAF7B3D4-4884-4352-8A46-0BD3E3A03AE5}" destId="{46CD64E7-FAE4-48E5-86E6-98C4DF3537D5}" srcOrd="1" destOrd="0" presId="urn:microsoft.com/office/officeart/2005/8/layout/orgChart1"/>
    <dgm:cxn modelId="{7D210470-F232-4799-9E43-EBB1475C46CA}" type="presParOf" srcId="{C3A6D8C5-ECC5-483D-9286-44E6FBC1DB7F}" destId="{9133E4EB-1CBE-437A-ADDC-11B355D7C1C9}" srcOrd="1" destOrd="0" presId="urn:microsoft.com/office/officeart/2005/8/layout/orgChart1"/>
    <dgm:cxn modelId="{046A55C8-F69A-44B9-A2BF-B51BF68D9FEB}" type="presParOf" srcId="{9133E4EB-1CBE-437A-ADDC-11B355D7C1C9}" destId="{71B32407-7E7B-487B-9F98-0E0311D08223}" srcOrd="0" destOrd="0" presId="urn:microsoft.com/office/officeart/2005/8/layout/orgChart1"/>
    <dgm:cxn modelId="{E0E50AFA-7260-495B-8827-06BD663D7D58}" type="presParOf" srcId="{9133E4EB-1CBE-437A-ADDC-11B355D7C1C9}" destId="{568B0D5D-4AF8-46DF-8998-053FAD1440FA}" srcOrd="1" destOrd="0" presId="urn:microsoft.com/office/officeart/2005/8/layout/orgChart1"/>
    <dgm:cxn modelId="{39CC5995-362D-4F4B-9CD3-B2C0DB0DBC9F}" type="presParOf" srcId="{568B0D5D-4AF8-46DF-8998-053FAD1440FA}" destId="{E5E0045B-33B2-4BBE-AAD7-3EBD7FDB9382}" srcOrd="0" destOrd="0" presId="urn:microsoft.com/office/officeart/2005/8/layout/orgChart1"/>
    <dgm:cxn modelId="{0C621536-33DA-4D21-8009-AD9CBFB2B1A4}" type="presParOf" srcId="{E5E0045B-33B2-4BBE-AAD7-3EBD7FDB9382}" destId="{496A3719-C102-4EDE-BECB-3B6B43BF2500}" srcOrd="0" destOrd="0" presId="urn:microsoft.com/office/officeart/2005/8/layout/orgChart1"/>
    <dgm:cxn modelId="{178823F3-6CD9-461D-B601-CAF50D7F13BD}" type="presParOf" srcId="{E5E0045B-33B2-4BBE-AAD7-3EBD7FDB9382}" destId="{7C538573-1E25-4517-9A22-C5A6C124EC0D}" srcOrd="1" destOrd="0" presId="urn:microsoft.com/office/officeart/2005/8/layout/orgChart1"/>
    <dgm:cxn modelId="{8D64237A-A970-4C80-B8AB-B2848E1DBA6E}" type="presParOf" srcId="{568B0D5D-4AF8-46DF-8998-053FAD1440FA}" destId="{3D3F1FFA-0695-4D05-B1B4-17888FD628C4}" srcOrd="1" destOrd="0" presId="urn:microsoft.com/office/officeart/2005/8/layout/orgChart1"/>
    <dgm:cxn modelId="{097E9010-0BED-47A4-9DBF-313607097ADB}" type="presParOf" srcId="{568B0D5D-4AF8-46DF-8998-053FAD1440FA}" destId="{F7D2EDA1-DB3B-4F72-A8CE-6881FCE6B87E}" srcOrd="2" destOrd="0" presId="urn:microsoft.com/office/officeart/2005/8/layout/orgChart1"/>
    <dgm:cxn modelId="{396846C9-74C0-441C-ADBE-E25DEBC64ABE}" type="presParOf" srcId="{9133E4EB-1CBE-437A-ADDC-11B355D7C1C9}" destId="{6AE9025A-697E-4769-B936-0312942AC1C0}" srcOrd="2" destOrd="0" presId="urn:microsoft.com/office/officeart/2005/8/layout/orgChart1"/>
    <dgm:cxn modelId="{53F273F4-1A5B-44EF-BC66-C696233ED261}" type="presParOf" srcId="{9133E4EB-1CBE-437A-ADDC-11B355D7C1C9}" destId="{67312979-E354-4A60-9629-99AA6FF4D5A3}" srcOrd="3" destOrd="0" presId="urn:microsoft.com/office/officeart/2005/8/layout/orgChart1"/>
    <dgm:cxn modelId="{85A7C494-2CCB-4AD1-B79D-D3476EE9EF7B}" type="presParOf" srcId="{67312979-E354-4A60-9629-99AA6FF4D5A3}" destId="{610E446C-FD9C-40BD-8B1B-916941FDB71F}" srcOrd="0" destOrd="0" presId="urn:microsoft.com/office/officeart/2005/8/layout/orgChart1"/>
    <dgm:cxn modelId="{ED5B3A4A-1ED9-4D1F-A13A-D6A590A630BE}" type="presParOf" srcId="{610E446C-FD9C-40BD-8B1B-916941FDB71F}" destId="{2376E4A0-0B0E-4482-B930-BDE0EBCD6ECA}" srcOrd="0" destOrd="0" presId="urn:microsoft.com/office/officeart/2005/8/layout/orgChart1"/>
    <dgm:cxn modelId="{E81B4480-1067-4554-A9D6-445EBF74BACD}" type="presParOf" srcId="{610E446C-FD9C-40BD-8B1B-916941FDB71F}" destId="{EF78CA03-CF05-4A28-AF58-C57B6B679A6C}" srcOrd="1" destOrd="0" presId="urn:microsoft.com/office/officeart/2005/8/layout/orgChart1"/>
    <dgm:cxn modelId="{00F925C4-F73F-4189-A116-F937E56B450A}" type="presParOf" srcId="{67312979-E354-4A60-9629-99AA6FF4D5A3}" destId="{D3012526-67EC-4061-8C52-B1817611AF33}" srcOrd="1" destOrd="0" presId="urn:microsoft.com/office/officeart/2005/8/layout/orgChart1"/>
    <dgm:cxn modelId="{0E22B0E8-DF0B-4DE3-B8F7-54DCC5026551}" type="presParOf" srcId="{67312979-E354-4A60-9629-99AA6FF4D5A3}" destId="{04E956E3-BD87-4562-A976-4CF677B25F33}" srcOrd="2" destOrd="0" presId="urn:microsoft.com/office/officeart/2005/8/layout/orgChart1"/>
    <dgm:cxn modelId="{D4279ED1-05ED-41E1-B9CE-3DC7E2C47B37}" type="presParOf" srcId="{9133E4EB-1CBE-437A-ADDC-11B355D7C1C9}" destId="{87369BD3-D424-4B11-BFC7-DF203085CB0D}" srcOrd="4" destOrd="0" presId="urn:microsoft.com/office/officeart/2005/8/layout/orgChart1"/>
    <dgm:cxn modelId="{21BBE363-2233-4872-BC92-145E760724BF}" type="presParOf" srcId="{9133E4EB-1CBE-437A-ADDC-11B355D7C1C9}" destId="{CC1F2535-DBCD-4ECB-BEC8-FEB1DDF3626C}" srcOrd="5" destOrd="0" presId="urn:microsoft.com/office/officeart/2005/8/layout/orgChart1"/>
    <dgm:cxn modelId="{9E4BBBF1-D41B-4564-B076-7E8CE21406F8}" type="presParOf" srcId="{CC1F2535-DBCD-4ECB-BEC8-FEB1DDF3626C}" destId="{509CA6E0-54CC-451B-AEC3-AE9000620A3D}" srcOrd="0" destOrd="0" presId="urn:microsoft.com/office/officeart/2005/8/layout/orgChart1"/>
    <dgm:cxn modelId="{06C03987-5D3D-4233-8A2D-D8D59C4D7979}" type="presParOf" srcId="{509CA6E0-54CC-451B-AEC3-AE9000620A3D}" destId="{328F63F7-412F-4EDE-A93D-2935E238C618}" srcOrd="0" destOrd="0" presId="urn:microsoft.com/office/officeart/2005/8/layout/orgChart1"/>
    <dgm:cxn modelId="{C611E19C-7F99-40F9-9E71-0619A494F2E6}" type="presParOf" srcId="{509CA6E0-54CC-451B-AEC3-AE9000620A3D}" destId="{ACFE3C81-247B-46BB-B79C-7BC9EE956ECB}" srcOrd="1" destOrd="0" presId="urn:microsoft.com/office/officeart/2005/8/layout/orgChart1"/>
    <dgm:cxn modelId="{43BB1216-D033-4F2C-96CD-2974C561B7AE}" type="presParOf" srcId="{CC1F2535-DBCD-4ECB-BEC8-FEB1DDF3626C}" destId="{F310A520-B400-4B19-8A9D-4180B99D5EBF}" srcOrd="1" destOrd="0" presId="urn:microsoft.com/office/officeart/2005/8/layout/orgChart1"/>
    <dgm:cxn modelId="{CB1BE770-6B7A-4AAC-B70B-0C8B80619F7C}" type="presParOf" srcId="{CC1F2535-DBCD-4ECB-BEC8-FEB1DDF3626C}" destId="{7A533CE2-6BA2-48C8-AC9F-77C3B8644DD0}" srcOrd="2" destOrd="0" presId="urn:microsoft.com/office/officeart/2005/8/layout/orgChart1"/>
    <dgm:cxn modelId="{BB4B98EE-A7D5-434D-B37E-0B65D9AE12BB}" type="presParOf" srcId="{C3A6D8C5-ECC5-483D-9286-44E6FBC1DB7F}" destId="{16E68618-3138-4B72-A8BF-2F7CA9E8D3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578EE-8C56-4277-B906-0C574F7B3C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D28AA00-C324-4130-AD5A-B0AC3E9E14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Коммуни-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кативные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 действия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0E9C0D97-D80A-483D-A439-7CEE1AE5D47B}" type="parTrans" cxnId="{A3E6BBB3-BA97-4483-8E19-222316D2DA76}">
      <dgm:prSet/>
      <dgm:spPr/>
    </dgm:pt>
    <dgm:pt modelId="{1AC6A75D-6C2C-4F4A-8670-576D6DAA1C4C}" type="sibTrans" cxnId="{A3E6BBB3-BA97-4483-8E19-222316D2DA76}">
      <dgm:prSet/>
      <dgm:spPr/>
    </dgm:pt>
    <dgm:pt modelId="{003C1F5C-2F7F-415C-9A22-98FADCD874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Планиро-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учебного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сотрудни-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чества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14B9A470-9CA4-4FC8-9ECC-70826CA918EF}" type="parTrans" cxnId="{E7FF794C-7A27-4A54-9DBE-6CB1E805C6DE}">
      <dgm:prSet/>
      <dgm:spPr/>
    </dgm:pt>
    <dgm:pt modelId="{EE760050-D813-40F8-85F1-ACA6F0E7E38A}" type="sibTrans" cxnId="{E7FF794C-7A27-4A54-9DBE-6CB1E805C6DE}">
      <dgm:prSet/>
      <dgm:spPr/>
    </dgm:pt>
    <dgm:pt modelId="{78569626-E6BD-44B9-82E7-0EA175F448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Постановка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вопросов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DD718ED7-7CDC-4069-909C-FAE9766AE789}" type="parTrans" cxnId="{4A8922ED-34C0-44F6-BDF8-7FFFFF115245}">
      <dgm:prSet/>
      <dgm:spPr/>
    </dgm:pt>
    <dgm:pt modelId="{B7836E91-FD72-432C-8BE1-74CDA4CB083D}" type="sibTrans" cxnId="{4A8922ED-34C0-44F6-BDF8-7FFFFF115245}">
      <dgm:prSet/>
      <dgm:spPr/>
    </dgm:pt>
    <dgm:pt modelId="{3230595A-9E9D-4331-B131-652ABC5706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Построение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речевых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высказы-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ваний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5CA03E4F-C336-4D9D-A874-87C224CC9589}" type="parTrans" cxnId="{9006BE10-0431-4DAA-B666-09D1AD8D5DBC}">
      <dgm:prSet/>
      <dgm:spPr/>
    </dgm:pt>
    <dgm:pt modelId="{039B0599-27A1-4BE7-A20A-DDA8BDC44C6A}" type="sibTrans" cxnId="{9006BE10-0431-4DAA-B666-09D1AD8D5DBC}">
      <dgm:prSet/>
      <dgm:spPr/>
    </dgm:pt>
    <dgm:pt modelId="{7AED00BE-353D-498F-8D76-A871CC0498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Лидерство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согласование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действий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партнером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928D4ECA-01F2-42E9-84A7-63B56E08439B}" type="parTrans" cxnId="{2D546310-86E0-47EC-AB2C-C7E9B99141DF}">
      <dgm:prSet/>
      <dgm:spPr/>
    </dgm:pt>
    <dgm:pt modelId="{49D0732C-74CE-47A5-8645-E7361A96F1EC}" type="sibTrans" cxnId="{2D546310-86E0-47EC-AB2C-C7E9B99141DF}">
      <dgm:prSet/>
      <dgm:spPr/>
    </dgm:pt>
    <dgm:pt modelId="{B5579E76-D2F5-4DE3-9039-BC205C95F317}" type="pres">
      <dgm:prSet presAssocID="{DB2578EE-8C56-4277-B906-0C574F7B3C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580124-4764-4679-B7CE-6CAF48238FF8}" type="pres">
      <dgm:prSet presAssocID="{ED28AA00-C324-4130-AD5A-B0AC3E9E14D4}" presName="hierRoot1" presStyleCnt="0">
        <dgm:presLayoutVars>
          <dgm:hierBranch/>
        </dgm:presLayoutVars>
      </dgm:prSet>
      <dgm:spPr/>
    </dgm:pt>
    <dgm:pt modelId="{F3E4D937-59DC-445F-976A-8D0BC79BD651}" type="pres">
      <dgm:prSet presAssocID="{ED28AA00-C324-4130-AD5A-B0AC3E9E14D4}" presName="rootComposite1" presStyleCnt="0"/>
      <dgm:spPr/>
    </dgm:pt>
    <dgm:pt modelId="{D147BE4D-E657-4F5A-9542-9DC9A63A5622}" type="pres">
      <dgm:prSet presAssocID="{ED28AA00-C324-4130-AD5A-B0AC3E9E14D4}" presName="rootText1" presStyleLbl="node0" presStyleIdx="0" presStyleCnt="1">
        <dgm:presLayoutVars>
          <dgm:chPref val="3"/>
        </dgm:presLayoutVars>
      </dgm:prSet>
      <dgm:spPr/>
    </dgm:pt>
    <dgm:pt modelId="{1D939FC9-D47C-4BCF-A3DD-F5E3AE2F5442}" type="pres">
      <dgm:prSet presAssocID="{ED28AA00-C324-4130-AD5A-B0AC3E9E14D4}" presName="rootConnector1" presStyleLbl="node1" presStyleIdx="0" presStyleCnt="0"/>
      <dgm:spPr/>
    </dgm:pt>
    <dgm:pt modelId="{23B6F059-0615-48C1-A7B4-D6A727894E4C}" type="pres">
      <dgm:prSet presAssocID="{ED28AA00-C324-4130-AD5A-B0AC3E9E14D4}" presName="hierChild2" presStyleCnt="0"/>
      <dgm:spPr/>
    </dgm:pt>
    <dgm:pt modelId="{886916BA-9DA0-4F22-9112-2C0DEEB399B5}" type="pres">
      <dgm:prSet presAssocID="{14B9A470-9CA4-4FC8-9ECC-70826CA918EF}" presName="Name35" presStyleLbl="parChTrans1D2" presStyleIdx="0" presStyleCnt="4"/>
      <dgm:spPr/>
    </dgm:pt>
    <dgm:pt modelId="{5F236DA3-A051-4CBC-AA3F-0BEDA6CA4C30}" type="pres">
      <dgm:prSet presAssocID="{003C1F5C-2F7F-415C-9A22-98FADCD87417}" presName="hierRoot2" presStyleCnt="0">
        <dgm:presLayoutVars>
          <dgm:hierBranch/>
        </dgm:presLayoutVars>
      </dgm:prSet>
      <dgm:spPr/>
    </dgm:pt>
    <dgm:pt modelId="{5DEF33D4-7741-4CCC-8991-E70CDFF793B6}" type="pres">
      <dgm:prSet presAssocID="{003C1F5C-2F7F-415C-9A22-98FADCD87417}" presName="rootComposite" presStyleCnt="0"/>
      <dgm:spPr/>
    </dgm:pt>
    <dgm:pt modelId="{158D2EE5-3B7C-48BE-AF40-A0E9A8366B86}" type="pres">
      <dgm:prSet presAssocID="{003C1F5C-2F7F-415C-9A22-98FADCD87417}" presName="rootText" presStyleLbl="node2" presStyleIdx="0" presStyleCnt="4">
        <dgm:presLayoutVars>
          <dgm:chPref val="3"/>
        </dgm:presLayoutVars>
      </dgm:prSet>
      <dgm:spPr/>
    </dgm:pt>
    <dgm:pt modelId="{FED4C8C5-D711-4D47-91A1-A6C5B129181C}" type="pres">
      <dgm:prSet presAssocID="{003C1F5C-2F7F-415C-9A22-98FADCD87417}" presName="rootConnector" presStyleLbl="node2" presStyleIdx="0" presStyleCnt="4"/>
      <dgm:spPr/>
    </dgm:pt>
    <dgm:pt modelId="{44941F14-9088-4BFE-9686-32031B469FED}" type="pres">
      <dgm:prSet presAssocID="{003C1F5C-2F7F-415C-9A22-98FADCD87417}" presName="hierChild4" presStyleCnt="0"/>
      <dgm:spPr/>
    </dgm:pt>
    <dgm:pt modelId="{1B8CCB24-FCFA-4B3A-A16C-CACAA8EFF384}" type="pres">
      <dgm:prSet presAssocID="{003C1F5C-2F7F-415C-9A22-98FADCD87417}" presName="hierChild5" presStyleCnt="0"/>
      <dgm:spPr/>
    </dgm:pt>
    <dgm:pt modelId="{2BBAFC95-03C8-4B8C-9305-F343D09A28B3}" type="pres">
      <dgm:prSet presAssocID="{DD718ED7-7CDC-4069-909C-FAE9766AE789}" presName="Name35" presStyleLbl="parChTrans1D2" presStyleIdx="1" presStyleCnt="4"/>
      <dgm:spPr/>
    </dgm:pt>
    <dgm:pt modelId="{A4F6B6AA-2C88-4A34-AA05-6A199EAB6437}" type="pres">
      <dgm:prSet presAssocID="{78569626-E6BD-44B9-82E7-0EA175F44833}" presName="hierRoot2" presStyleCnt="0">
        <dgm:presLayoutVars>
          <dgm:hierBranch/>
        </dgm:presLayoutVars>
      </dgm:prSet>
      <dgm:spPr/>
    </dgm:pt>
    <dgm:pt modelId="{19048E12-B406-4754-BCD2-E0951F3C13FC}" type="pres">
      <dgm:prSet presAssocID="{78569626-E6BD-44B9-82E7-0EA175F44833}" presName="rootComposite" presStyleCnt="0"/>
      <dgm:spPr/>
    </dgm:pt>
    <dgm:pt modelId="{793D0F85-BDBE-4B15-82A1-EE4C4074C85A}" type="pres">
      <dgm:prSet presAssocID="{78569626-E6BD-44B9-82E7-0EA175F44833}" presName="rootText" presStyleLbl="node2" presStyleIdx="1" presStyleCnt="4">
        <dgm:presLayoutVars>
          <dgm:chPref val="3"/>
        </dgm:presLayoutVars>
      </dgm:prSet>
      <dgm:spPr/>
    </dgm:pt>
    <dgm:pt modelId="{6A95DB17-AD75-4C34-B927-F4B08ACF231A}" type="pres">
      <dgm:prSet presAssocID="{78569626-E6BD-44B9-82E7-0EA175F44833}" presName="rootConnector" presStyleLbl="node2" presStyleIdx="1" presStyleCnt="4"/>
      <dgm:spPr/>
    </dgm:pt>
    <dgm:pt modelId="{F7E2E0DD-5F10-43E2-AC85-95F33A59A51E}" type="pres">
      <dgm:prSet presAssocID="{78569626-E6BD-44B9-82E7-0EA175F44833}" presName="hierChild4" presStyleCnt="0"/>
      <dgm:spPr/>
    </dgm:pt>
    <dgm:pt modelId="{33A9364F-7756-4556-8FF7-03D224A7B1F5}" type="pres">
      <dgm:prSet presAssocID="{78569626-E6BD-44B9-82E7-0EA175F44833}" presName="hierChild5" presStyleCnt="0"/>
      <dgm:spPr/>
    </dgm:pt>
    <dgm:pt modelId="{9E1B7F41-5FA6-4F2D-80DA-8BA7AB83C094}" type="pres">
      <dgm:prSet presAssocID="{5CA03E4F-C336-4D9D-A874-87C224CC9589}" presName="Name35" presStyleLbl="parChTrans1D2" presStyleIdx="2" presStyleCnt="4"/>
      <dgm:spPr/>
    </dgm:pt>
    <dgm:pt modelId="{AD029DE7-8D6F-4420-BE2C-73797379FEB8}" type="pres">
      <dgm:prSet presAssocID="{3230595A-9E9D-4331-B131-652ABC57064E}" presName="hierRoot2" presStyleCnt="0">
        <dgm:presLayoutVars>
          <dgm:hierBranch/>
        </dgm:presLayoutVars>
      </dgm:prSet>
      <dgm:spPr/>
    </dgm:pt>
    <dgm:pt modelId="{D3A76612-3168-4C49-8FB4-7556793116C1}" type="pres">
      <dgm:prSet presAssocID="{3230595A-9E9D-4331-B131-652ABC57064E}" presName="rootComposite" presStyleCnt="0"/>
      <dgm:spPr/>
    </dgm:pt>
    <dgm:pt modelId="{5DDA2592-6AE4-4A4C-91DD-CD46084C563E}" type="pres">
      <dgm:prSet presAssocID="{3230595A-9E9D-4331-B131-652ABC57064E}" presName="rootText" presStyleLbl="node2" presStyleIdx="2" presStyleCnt="4">
        <dgm:presLayoutVars>
          <dgm:chPref val="3"/>
        </dgm:presLayoutVars>
      </dgm:prSet>
      <dgm:spPr/>
    </dgm:pt>
    <dgm:pt modelId="{186D1228-1F13-4AB2-9469-045CCBE6EBAB}" type="pres">
      <dgm:prSet presAssocID="{3230595A-9E9D-4331-B131-652ABC57064E}" presName="rootConnector" presStyleLbl="node2" presStyleIdx="2" presStyleCnt="4"/>
      <dgm:spPr/>
    </dgm:pt>
    <dgm:pt modelId="{B8EE2557-5C0E-40BF-9F18-AF536DE858F9}" type="pres">
      <dgm:prSet presAssocID="{3230595A-9E9D-4331-B131-652ABC57064E}" presName="hierChild4" presStyleCnt="0"/>
      <dgm:spPr/>
    </dgm:pt>
    <dgm:pt modelId="{42BC4F4C-E1EB-45C0-B669-F142B49E123A}" type="pres">
      <dgm:prSet presAssocID="{3230595A-9E9D-4331-B131-652ABC57064E}" presName="hierChild5" presStyleCnt="0"/>
      <dgm:spPr/>
    </dgm:pt>
    <dgm:pt modelId="{D1668168-C249-446C-8748-133D113C8047}" type="pres">
      <dgm:prSet presAssocID="{928D4ECA-01F2-42E9-84A7-63B56E08439B}" presName="Name35" presStyleLbl="parChTrans1D2" presStyleIdx="3" presStyleCnt="4"/>
      <dgm:spPr/>
    </dgm:pt>
    <dgm:pt modelId="{ACFBBE61-9A86-4203-86D2-26FE8A8ABE17}" type="pres">
      <dgm:prSet presAssocID="{7AED00BE-353D-498F-8D76-A871CC0498F3}" presName="hierRoot2" presStyleCnt="0">
        <dgm:presLayoutVars>
          <dgm:hierBranch/>
        </dgm:presLayoutVars>
      </dgm:prSet>
      <dgm:spPr/>
    </dgm:pt>
    <dgm:pt modelId="{AD6BB56E-FD96-4E12-AB53-B75306977A5F}" type="pres">
      <dgm:prSet presAssocID="{7AED00BE-353D-498F-8D76-A871CC0498F3}" presName="rootComposite" presStyleCnt="0"/>
      <dgm:spPr/>
    </dgm:pt>
    <dgm:pt modelId="{A981449B-A5E0-46E1-ABA8-0C1A10ECAB12}" type="pres">
      <dgm:prSet presAssocID="{7AED00BE-353D-498F-8D76-A871CC0498F3}" presName="rootText" presStyleLbl="node2" presStyleIdx="3" presStyleCnt="4">
        <dgm:presLayoutVars>
          <dgm:chPref val="3"/>
        </dgm:presLayoutVars>
      </dgm:prSet>
      <dgm:spPr/>
    </dgm:pt>
    <dgm:pt modelId="{369FC245-396C-44EC-B19A-57B517BC9CF0}" type="pres">
      <dgm:prSet presAssocID="{7AED00BE-353D-498F-8D76-A871CC0498F3}" presName="rootConnector" presStyleLbl="node2" presStyleIdx="3" presStyleCnt="4"/>
      <dgm:spPr/>
    </dgm:pt>
    <dgm:pt modelId="{F16BD4DD-E680-4272-99C4-F1F4688967E6}" type="pres">
      <dgm:prSet presAssocID="{7AED00BE-353D-498F-8D76-A871CC0498F3}" presName="hierChild4" presStyleCnt="0"/>
      <dgm:spPr/>
    </dgm:pt>
    <dgm:pt modelId="{13A66284-348B-48BF-89F5-A53B45ABEE08}" type="pres">
      <dgm:prSet presAssocID="{7AED00BE-353D-498F-8D76-A871CC0498F3}" presName="hierChild5" presStyleCnt="0"/>
      <dgm:spPr/>
    </dgm:pt>
    <dgm:pt modelId="{FD132983-267C-446B-9E53-4D02CF4C9CA6}" type="pres">
      <dgm:prSet presAssocID="{ED28AA00-C324-4130-AD5A-B0AC3E9E14D4}" presName="hierChild3" presStyleCnt="0"/>
      <dgm:spPr/>
    </dgm:pt>
  </dgm:ptLst>
  <dgm:cxnLst>
    <dgm:cxn modelId="{C62049BF-5B9D-48C7-8D04-C769051972CA}" type="presOf" srcId="{ED28AA00-C324-4130-AD5A-B0AC3E9E14D4}" destId="{1D939FC9-D47C-4BCF-A3DD-F5E3AE2F5442}" srcOrd="1" destOrd="0" presId="urn:microsoft.com/office/officeart/2005/8/layout/orgChart1"/>
    <dgm:cxn modelId="{D377F59F-03A4-40EE-AB8E-689EC935ADF6}" type="presOf" srcId="{DB2578EE-8C56-4277-B906-0C574F7B3CE8}" destId="{B5579E76-D2F5-4DE3-9039-BC205C95F317}" srcOrd="0" destOrd="0" presId="urn:microsoft.com/office/officeart/2005/8/layout/orgChart1"/>
    <dgm:cxn modelId="{11FCDA25-C6E5-4BEA-85CD-441D64F88D36}" type="presOf" srcId="{DD718ED7-7CDC-4069-909C-FAE9766AE789}" destId="{2BBAFC95-03C8-4B8C-9305-F343D09A28B3}" srcOrd="0" destOrd="0" presId="urn:microsoft.com/office/officeart/2005/8/layout/orgChart1"/>
    <dgm:cxn modelId="{CCE12CEF-D765-4B81-97D7-CF3AA2041896}" type="presOf" srcId="{78569626-E6BD-44B9-82E7-0EA175F44833}" destId="{793D0F85-BDBE-4B15-82A1-EE4C4074C85A}" srcOrd="0" destOrd="0" presId="urn:microsoft.com/office/officeart/2005/8/layout/orgChart1"/>
    <dgm:cxn modelId="{F5F74AC5-D7A6-4599-BB70-6E90475004D8}" type="presOf" srcId="{7AED00BE-353D-498F-8D76-A871CC0498F3}" destId="{A981449B-A5E0-46E1-ABA8-0C1A10ECAB12}" srcOrd="0" destOrd="0" presId="urn:microsoft.com/office/officeart/2005/8/layout/orgChart1"/>
    <dgm:cxn modelId="{4A8922ED-34C0-44F6-BDF8-7FFFFF115245}" srcId="{ED28AA00-C324-4130-AD5A-B0AC3E9E14D4}" destId="{78569626-E6BD-44B9-82E7-0EA175F44833}" srcOrd="1" destOrd="0" parTransId="{DD718ED7-7CDC-4069-909C-FAE9766AE789}" sibTransId="{B7836E91-FD72-432C-8BE1-74CDA4CB083D}"/>
    <dgm:cxn modelId="{9006BE10-0431-4DAA-B666-09D1AD8D5DBC}" srcId="{ED28AA00-C324-4130-AD5A-B0AC3E9E14D4}" destId="{3230595A-9E9D-4331-B131-652ABC57064E}" srcOrd="2" destOrd="0" parTransId="{5CA03E4F-C336-4D9D-A874-87C224CC9589}" sibTransId="{039B0599-27A1-4BE7-A20A-DDA8BDC44C6A}"/>
    <dgm:cxn modelId="{008547FD-862C-4B2C-991B-A4CD25883017}" type="presOf" srcId="{7AED00BE-353D-498F-8D76-A871CC0498F3}" destId="{369FC245-396C-44EC-B19A-57B517BC9CF0}" srcOrd="1" destOrd="0" presId="urn:microsoft.com/office/officeart/2005/8/layout/orgChart1"/>
    <dgm:cxn modelId="{A52EE425-C351-4E78-871A-48B9B90B3E45}" type="presOf" srcId="{5CA03E4F-C336-4D9D-A874-87C224CC9589}" destId="{9E1B7F41-5FA6-4F2D-80DA-8BA7AB83C094}" srcOrd="0" destOrd="0" presId="urn:microsoft.com/office/officeart/2005/8/layout/orgChart1"/>
    <dgm:cxn modelId="{13A3CEE1-B5F9-479D-8503-282090187B16}" type="presOf" srcId="{003C1F5C-2F7F-415C-9A22-98FADCD87417}" destId="{FED4C8C5-D711-4D47-91A1-A6C5B129181C}" srcOrd="1" destOrd="0" presId="urn:microsoft.com/office/officeart/2005/8/layout/orgChart1"/>
    <dgm:cxn modelId="{B111E568-133A-42D5-9E04-41455849A093}" type="presOf" srcId="{928D4ECA-01F2-42E9-84A7-63B56E08439B}" destId="{D1668168-C249-446C-8748-133D113C8047}" srcOrd="0" destOrd="0" presId="urn:microsoft.com/office/officeart/2005/8/layout/orgChart1"/>
    <dgm:cxn modelId="{2D546310-86E0-47EC-AB2C-C7E9B99141DF}" srcId="{ED28AA00-C324-4130-AD5A-B0AC3E9E14D4}" destId="{7AED00BE-353D-498F-8D76-A871CC0498F3}" srcOrd="3" destOrd="0" parTransId="{928D4ECA-01F2-42E9-84A7-63B56E08439B}" sibTransId="{49D0732C-74CE-47A5-8645-E7361A96F1EC}"/>
    <dgm:cxn modelId="{8439F087-53AA-4AD6-BFC7-D2F1988D69BF}" type="presOf" srcId="{78569626-E6BD-44B9-82E7-0EA175F44833}" destId="{6A95DB17-AD75-4C34-B927-F4B08ACF231A}" srcOrd="1" destOrd="0" presId="urn:microsoft.com/office/officeart/2005/8/layout/orgChart1"/>
    <dgm:cxn modelId="{E3D7BC9F-0192-4998-B3E2-8128DED03532}" type="presOf" srcId="{ED28AA00-C324-4130-AD5A-B0AC3E9E14D4}" destId="{D147BE4D-E657-4F5A-9542-9DC9A63A5622}" srcOrd="0" destOrd="0" presId="urn:microsoft.com/office/officeart/2005/8/layout/orgChart1"/>
    <dgm:cxn modelId="{A3E6BBB3-BA97-4483-8E19-222316D2DA76}" srcId="{DB2578EE-8C56-4277-B906-0C574F7B3CE8}" destId="{ED28AA00-C324-4130-AD5A-B0AC3E9E14D4}" srcOrd="0" destOrd="0" parTransId="{0E9C0D97-D80A-483D-A439-7CEE1AE5D47B}" sibTransId="{1AC6A75D-6C2C-4F4A-8670-576D6DAA1C4C}"/>
    <dgm:cxn modelId="{5AFE6675-E210-4EFB-ACCC-D832572A7889}" type="presOf" srcId="{3230595A-9E9D-4331-B131-652ABC57064E}" destId="{5DDA2592-6AE4-4A4C-91DD-CD46084C563E}" srcOrd="0" destOrd="0" presId="urn:microsoft.com/office/officeart/2005/8/layout/orgChart1"/>
    <dgm:cxn modelId="{9CD154B9-88BB-4C5C-948D-0CD07F7071FF}" type="presOf" srcId="{14B9A470-9CA4-4FC8-9ECC-70826CA918EF}" destId="{886916BA-9DA0-4F22-9112-2C0DEEB399B5}" srcOrd="0" destOrd="0" presId="urn:microsoft.com/office/officeart/2005/8/layout/orgChart1"/>
    <dgm:cxn modelId="{60FC66D3-73C9-433A-9C48-43538AFCBF3D}" type="presOf" srcId="{3230595A-9E9D-4331-B131-652ABC57064E}" destId="{186D1228-1F13-4AB2-9469-045CCBE6EBAB}" srcOrd="1" destOrd="0" presId="urn:microsoft.com/office/officeart/2005/8/layout/orgChart1"/>
    <dgm:cxn modelId="{E7FF794C-7A27-4A54-9DBE-6CB1E805C6DE}" srcId="{ED28AA00-C324-4130-AD5A-B0AC3E9E14D4}" destId="{003C1F5C-2F7F-415C-9A22-98FADCD87417}" srcOrd="0" destOrd="0" parTransId="{14B9A470-9CA4-4FC8-9ECC-70826CA918EF}" sibTransId="{EE760050-D813-40F8-85F1-ACA6F0E7E38A}"/>
    <dgm:cxn modelId="{E56B96F6-7FE0-446A-B1D8-56D33DBEF91A}" type="presOf" srcId="{003C1F5C-2F7F-415C-9A22-98FADCD87417}" destId="{158D2EE5-3B7C-48BE-AF40-A0E9A8366B86}" srcOrd="0" destOrd="0" presId="urn:microsoft.com/office/officeart/2005/8/layout/orgChart1"/>
    <dgm:cxn modelId="{C5E5C3F9-BF4A-4759-9224-12FF3554795D}" type="presParOf" srcId="{B5579E76-D2F5-4DE3-9039-BC205C95F317}" destId="{D0580124-4764-4679-B7CE-6CAF48238FF8}" srcOrd="0" destOrd="0" presId="urn:microsoft.com/office/officeart/2005/8/layout/orgChart1"/>
    <dgm:cxn modelId="{B894427A-62CB-4589-AF43-E473FAB14161}" type="presParOf" srcId="{D0580124-4764-4679-B7CE-6CAF48238FF8}" destId="{F3E4D937-59DC-445F-976A-8D0BC79BD651}" srcOrd="0" destOrd="0" presId="urn:microsoft.com/office/officeart/2005/8/layout/orgChart1"/>
    <dgm:cxn modelId="{B8B408CF-5027-4FB5-8A8F-07CD55F01256}" type="presParOf" srcId="{F3E4D937-59DC-445F-976A-8D0BC79BD651}" destId="{D147BE4D-E657-4F5A-9542-9DC9A63A5622}" srcOrd="0" destOrd="0" presId="urn:microsoft.com/office/officeart/2005/8/layout/orgChart1"/>
    <dgm:cxn modelId="{524EF4CB-DA7C-4008-A79C-4BF3707D16D6}" type="presParOf" srcId="{F3E4D937-59DC-445F-976A-8D0BC79BD651}" destId="{1D939FC9-D47C-4BCF-A3DD-F5E3AE2F5442}" srcOrd="1" destOrd="0" presId="urn:microsoft.com/office/officeart/2005/8/layout/orgChart1"/>
    <dgm:cxn modelId="{18C3A8B2-8D2A-471D-B5A5-A5C8EA6E9264}" type="presParOf" srcId="{D0580124-4764-4679-B7CE-6CAF48238FF8}" destId="{23B6F059-0615-48C1-A7B4-D6A727894E4C}" srcOrd="1" destOrd="0" presId="urn:microsoft.com/office/officeart/2005/8/layout/orgChart1"/>
    <dgm:cxn modelId="{D280F510-FA3C-400D-8958-E18ABA9A1393}" type="presParOf" srcId="{23B6F059-0615-48C1-A7B4-D6A727894E4C}" destId="{886916BA-9DA0-4F22-9112-2C0DEEB399B5}" srcOrd="0" destOrd="0" presId="urn:microsoft.com/office/officeart/2005/8/layout/orgChart1"/>
    <dgm:cxn modelId="{8E2420F4-ACF8-447A-BB22-0C6B283CA814}" type="presParOf" srcId="{23B6F059-0615-48C1-A7B4-D6A727894E4C}" destId="{5F236DA3-A051-4CBC-AA3F-0BEDA6CA4C30}" srcOrd="1" destOrd="0" presId="urn:microsoft.com/office/officeart/2005/8/layout/orgChart1"/>
    <dgm:cxn modelId="{97930193-D553-4B9C-8024-758E18AE1921}" type="presParOf" srcId="{5F236DA3-A051-4CBC-AA3F-0BEDA6CA4C30}" destId="{5DEF33D4-7741-4CCC-8991-E70CDFF793B6}" srcOrd="0" destOrd="0" presId="urn:microsoft.com/office/officeart/2005/8/layout/orgChart1"/>
    <dgm:cxn modelId="{4BE2682E-59B8-4CDC-A550-0AE6E9163044}" type="presParOf" srcId="{5DEF33D4-7741-4CCC-8991-E70CDFF793B6}" destId="{158D2EE5-3B7C-48BE-AF40-A0E9A8366B86}" srcOrd="0" destOrd="0" presId="urn:microsoft.com/office/officeart/2005/8/layout/orgChart1"/>
    <dgm:cxn modelId="{A4B85C19-52E6-4BED-831A-4E1DF3520421}" type="presParOf" srcId="{5DEF33D4-7741-4CCC-8991-E70CDFF793B6}" destId="{FED4C8C5-D711-4D47-91A1-A6C5B129181C}" srcOrd="1" destOrd="0" presId="urn:microsoft.com/office/officeart/2005/8/layout/orgChart1"/>
    <dgm:cxn modelId="{9A48E3FD-C24A-4A21-8E26-D93BD731A7DE}" type="presParOf" srcId="{5F236DA3-A051-4CBC-AA3F-0BEDA6CA4C30}" destId="{44941F14-9088-4BFE-9686-32031B469FED}" srcOrd="1" destOrd="0" presId="urn:microsoft.com/office/officeart/2005/8/layout/orgChart1"/>
    <dgm:cxn modelId="{C122121A-4A8E-4118-B5AA-8C39F3D84CBC}" type="presParOf" srcId="{5F236DA3-A051-4CBC-AA3F-0BEDA6CA4C30}" destId="{1B8CCB24-FCFA-4B3A-A16C-CACAA8EFF384}" srcOrd="2" destOrd="0" presId="urn:microsoft.com/office/officeart/2005/8/layout/orgChart1"/>
    <dgm:cxn modelId="{3FC3DA7A-0A2B-4330-9B34-4524B877059E}" type="presParOf" srcId="{23B6F059-0615-48C1-A7B4-D6A727894E4C}" destId="{2BBAFC95-03C8-4B8C-9305-F343D09A28B3}" srcOrd="2" destOrd="0" presId="urn:microsoft.com/office/officeart/2005/8/layout/orgChart1"/>
    <dgm:cxn modelId="{A21896C0-2A29-4E10-88CE-45F9FEEDAAB5}" type="presParOf" srcId="{23B6F059-0615-48C1-A7B4-D6A727894E4C}" destId="{A4F6B6AA-2C88-4A34-AA05-6A199EAB6437}" srcOrd="3" destOrd="0" presId="urn:microsoft.com/office/officeart/2005/8/layout/orgChart1"/>
    <dgm:cxn modelId="{E468259E-9CA4-4BA1-9CC0-489DE21A4B10}" type="presParOf" srcId="{A4F6B6AA-2C88-4A34-AA05-6A199EAB6437}" destId="{19048E12-B406-4754-BCD2-E0951F3C13FC}" srcOrd="0" destOrd="0" presId="urn:microsoft.com/office/officeart/2005/8/layout/orgChart1"/>
    <dgm:cxn modelId="{E7724C3A-9C24-48A3-9F20-B483EBA77FDC}" type="presParOf" srcId="{19048E12-B406-4754-BCD2-E0951F3C13FC}" destId="{793D0F85-BDBE-4B15-82A1-EE4C4074C85A}" srcOrd="0" destOrd="0" presId="urn:microsoft.com/office/officeart/2005/8/layout/orgChart1"/>
    <dgm:cxn modelId="{ED26F685-1CBC-4A8C-869A-59B4F23F2A0D}" type="presParOf" srcId="{19048E12-B406-4754-BCD2-E0951F3C13FC}" destId="{6A95DB17-AD75-4C34-B927-F4B08ACF231A}" srcOrd="1" destOrd="0" presId="urn:microsoft.com/office/officeart/2005/8/layout/orgChart1"/>
    <dgm:cxn modelId="{41E04A67-5DD5-45F7-8C1E-486AD4E11A6F}" type="presParOf" srcId="{A4F6B6AA-2C88-4A34-AA05-6A199EAB6437}" destId="{F7E2E0DD-5F10-43E2-AC85-95F33A59A51E}" srcOrd="1" destOrd="0" presId="urn:microsoft.com/office/officeart/2005/8/layout/orgChart1"/>
    <dgm:cxn modelId="{C7235EF2-9BB1-4FFD-BC24-5E65363F2776}" type="presParOf" srcId="{A4F6B6AA-2C88-4A34-AA05-6A199EAB6437}" destId="{33A9364F-7756-4556-8FF7-03D224A7B1F5}" srcOrd="2" destOrd="0" presId="urn:microsoft.com/office/officeart/2005/8/layout/orgChart1"/>
    <dgm:cxn modelId="{31F4AEEC-26EA-4E7D-BBDB-571BA9E7DA93}" type="presParOf" srcId="{23B6F059-0615-48C1-A7B4-D6A727894E4C}" destId="{9E1B7F41-5FA6-4F2D-80DA-8BA7AB83C094}" srcOrd="4" destOrd="0" presId="urn:microsoft.com/office/officeart/2005/8/layout/orgChart1"/>
    <dgm:cxn modelId="{80FD5CED-76B6-486C-9FBE-8BDAC4AEDE3B}" type="presParOf" srcId="{23B6F059-0615-48C1-A7B4-D6A727894E4C}" destId="{AD029DE7-8D6F-4420-BE2C-73797379FEB8}" srcOrd="5" destOrd="0" presId="urn:microsoft.com/office/officeart/2005/8/layout/orgChart1"/>
    <dgm:cxn modelId="{17061576-E4D8-4898-8186-E7A5DECBCFAD}" type="presParOf" srcId="{AD029DE7-8D6F-4420-BE2C-73797379FEB8}" destId="{D3A76612-3168-4C49-8FB4-7556793116C1}" srcOrd="0" destOrd="0" presId="urn:microsoft.com/office/officeart/2005/8/layout/orgChart1"/>
    <dgm:cxn modelId="{D30450CE-20A0-4B9C-BC9A-12B2F7ACCCD5}" type="presParOf" srcId="{D3A76612-3168-4C49-8FB4-7556793116C1}" destId="{5DDA2592-6AE4-4A4C-91DD-CD46084C563E}" srcOrd="0" destOrd="0" presId="urn:microsoft.com/office/officeart/2005/8/layout/orgChart1"/>
    <dgm:cxn modelId="{6594B727-11AC-460E-9167-C5B5E6883408}" type="presParOf" srcId="{D3A76612-3168-4C49-8FB4-7556793116C1}" destId="{186D1228-1F13-4AB2-9469-045CCBE6EBAB}" srcOrd="1" destOrd="0" presId="urn:microsoft.com/office/officeart/2005/8/layout/orgChart1"/>
    <dgm:cxn modelId="{09C5329C-56DA-4810-A410-B4D0232E63B0}" type="presParOf" srcId="{AD029DE7-8D6F-4420-BE2C-73797379FEB8}" destId="{B8EE2557-5C0E-40BF-9F18-AF536DE858F9}" srcOrd="1" destOrd="0" presId="urn:microsoft.com/office/officeart/2005/8/layout/orgChart1"/>
    <dgm:cxn modelId="{BE881913-0B6E-4F07-BF31-17255FDAABCD}" type="presParOf" srcId="{AD029DE7-8D6F-4420-BE2C-73797379FEB8}" destId="{42BC4F4C-E1EB-45C0-B669-F142B49E123A}" srcOrd="2" destOrd="0" presId="urn:microsoft.com/office/officeart/2005/8/layout/orgChart1"/>
    <dgm:cxn modelId="{A87FCBEA-B4E8-49B6-ADCA-8FB16BA49E4D}" type="presParOf" srcId="{23B6F059-0615-48C1-A7B4-D6A727894E4C}" destId="{D1668168-C249-446C-8748-133D113C8047}" srcOrd="6" destOrd="0" presId="urn:microsoft.com/office/officeart/2005/8/layout/orgChart1"/>
    <dgm:cxn modelId="{D54BD3B6-2F71-4DC1-ACAF-E663F827658F}" type="presParOf" srcId="{23B6F059-0615-48C1-A7B4-D6A727894E4C}" destId="{ACFBBE61-9A86-4203-86D2-26FE8A8ABE17}" srcOrd="7" destOrd="0" presId="urn:microsoft.com/office/officeart/2005/8/layout/orgChart1"/>
    <dgm:cxn modelId="{D0C6B65C-AA18-4A6E-BAA1-AD645961FF7B}" type="presParOf" srcId="{ACFBBE61-9A86-4203-86D2-26FE8A8ABE17}" destId="{AD6BB56E-FD96-4E12-AB53-B75306977A5F}" srcOrd="0" destOrd="0" presId="urn:microsoft.com/office/officeart/2005/8/layout/orgChart1"/>
    <dgm:cxn modelId="{23CBA3EA-7B0F-4E0A-B597-29337436CBBB}" type="presParOf" srcId="{AD6BB56E-FD96-4E12-AB53-B75306977A5F}" destId="{A981449B-A5E0-46E1-ABA8-0C1A10ECAB12}" srcOrd="0" destOrd="0" presId="urn:microsoft.com/office/officeart/2005/8/layout/orgChart1"/>
    <dgm:cxn modelId="{E6A1A18A-3641-49C3-9492-72399E8F5584}" type="presParOf" srcId="{AD6BB56E-FD96-4E12-AB53-B75306977A5F}" destId="{369FC245-396C-44EC-B19A-57B517BC9CF0}" srcOrd="1" destOrd="0" presId="urn:microsoft.com/office/officeart/2005/8/layout/orgChart1"/>
    <dgm:cxn modelId="{94CF29A9-1277-4047-B135-DAC9FD349163}" type="presParOf" srcId="{ACFBBE61-9A86-4203-86D2-26FE8A8ABE17}" destId="{F16BD4DD-E680-4272-99C4-F1F4688967E6}" srcOrd="1" destOrd="0" presId="urn:microsoft.com/office/officeart/2005/8/layout/orgChart1"/>
    <dgm:cxn modelId="{4576F818-9F6B-4031-9E0D-6120F8169C83}" type="presParOf" srcId="{ACFBBE61-9A86-4203-86D2-26FE8A8ABE17}" destId="{13A66284-348B-48BF-89F5-A53B45ABEE08}" srcOrd="2" destOrd="0" presId="urn:microsoft.com/office/officeart/2005/8/layout/orgChart1"/>
    <dgm:cxn modelId="{5BF05E62-2736-4695-AB2B-EAA50FF0C66E}" type="presParOf" srcId="{D0580124-4764-4679-B7CE-6CAF48238FF8}" destId="{FD132983-267C-446B-9E53-4D02CF4C9C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B9B0-2D03-440A-86AB-7E6ACC2608B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BAD05-F57A-48D8-9C08-D4E27B543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5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9FF5-E4FA-4707-B90A-838DD00806D4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945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9FF5-E4FA-4707-B90A-838DD00806D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5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08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8513" cy="3735387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8BF2-D886-4D93-9778-ECC9424EC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9893-A242-4144-BA59-02C547A7C94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362F-CFBE-4BD0-B0EC-F6E93704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87;&#1088;&#1072;&#1079;&#1076;&#1085;&#1080;&#1082;%20&#1042;&#1045;&#1046;&#1051;&#1048;&#1042;&#1054;&#1057;&#1058;&#1048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vikafedotova38/file/314849/" TargetMode="External"/><Relationship Id="rId7" Type="http://schemas.openxmlformats.org/officeDocument/2006/relationships/hyperlink" Target="http://read.ru/id/4190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sedu.ru/detail_7965.html" TargetMode="External"/><Relationship Id="rId5" Type="http://schemas.openxmlformats.org/officeDocument/2006/relationships/hyperlink" Target="http://detsad-kitty.ru/index.php?do=search" TargetMode="External"/><Relationship Id="rId4" Type="http://schemas.openxmlformats.org/officeDocument/2006/relationships/hyperlink" Target="http://www.filipok.ru/show_good.php?idtov=511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74;&#1080;&#1076;&#1077;&#1086;%20&#1087;&#1088;&#1072;&#1079;&#1076;&#1085;&#1080;&#1082;\P1110795.MOV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&#1044;&#1054;&#1050;&#1059;&#1052;&#1045;&#1053;&#1058;&#1040;&#1062;&#1048;&#1071;%202014-2015%20&#1075;/&#1063;&#1080;&#1090;&#1072;&#1081;&#1082;&#1072;%20&#1043;.&#1042;.%202014-2015%20&#1075;.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«Деятельность учителя-логопеда во внеурочных мероприятиях в рамках ФГОС»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5805264"/>
            <a:ext cx="2389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Учителя-логопеды</a:t>
            </a:r>
          </a:p>
          <a:p>
            <a:r>
              <a:rPr lang="ru-RU" sz="1400" dirty="0" smtClean="0"/>
              <a:t>МБСКОУ СКОШ </a:t>
            </a:r>
            <a:r>
              <a:rPr lang="en-US" sz="1400" dirty="0" smtClean="0"/>
              <a:t>VII</a:t>
            </a:r>
            <a:r>
              <a:rPr lang="ru-RU" sz="1400" dirty="0" smtClean="0"/>
              <a:t> вида №34</a:t>
            </a:r>
          </a:p>
          <a:p>
            <a:r>
              <a:rPr lang="ru-RU" sz="1400" dirty="0" err="1" smtClean="0"/>
              <a:t>Сложеникина</a:t>
            </a:r>
            <a:r>
              <a:rPr lang="ru-RU" sz="1400" dirty="0" smtClean="0"/>
              <a:t> Г.В.</a:t>
            </a:r>
          </a:p>
          <a:p>
            <a:r>
              <a:rPr lang="ru-RU" sz="1400" dirty="0" err="1" smtClean="0"/>
              <a:t>Зварыгина</a:t>
            </a:r>
            <a:r>
              <a:rPr lang="ru-RU" sz="1400" dirty="0" smtClean="0"/>
              <a:t> Т.А.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Documents and Settings\Администратор\Рабочий стол\фото праздник вежливости\IMG_9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84528" y="-14861032"/>
            <a:ext cx="3672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фото праздник вежливости\IMG_9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5393631" cy="359575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Выставка-обзор «вежливых» книг</a:t>
            </a:r>
            <a:endParaRPr lang="ru-RU" sz="3200" b="1" dirty="0"/>
          </a:p>
        </p:txBody>
      </p:sp>
      <p:pic>
        <p:nvPicPr>
          <p:cNvPr id="4" name="Содержимое 3" descr="IMG_9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  <p:extLst>
      <p:ext uri="{BB962C8B-B14F-4D97-AF65-F5344CB8AC3E}">
        <p14:creationId xmlns:p14="http://schemas.microsoft.com/office/powerpoint/2010/main" val="26874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198563"/>
            <a:ext cx="4054475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6600FF"/>
                </a:solidFill>
                <a:latin typeface="Comic Sans MS" pitchFamily="66" charset="0"/>
              </a:rPr>
              <a:t>Волшебные слова.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6863" y="987425"/>
            <a:ext cx="8526462" cy="4557713"/>
            <a:chOff x="187" y="622"/>
            <a:chExt cx="5371" cy="28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6" y="754"/>
              <a:ext cx="1066" cy="778"/>
              <a:chOff x="356" y="754"/>
              <a:chExt cx="1066" cy="778"/>
            </a:xfrm>
          </p:grpSpPr>
          <p:sp>
            <p:nvSpPr>
              <p:cNvPr id="98335" name="Text Box 6"/>
              <p:cNvSpPr txBox="1">
                <a:spLocks noChangeArrowheads="1"/>
              </p:cNvSpPr>
              <p:nvPr/>
            </p:nvSpPr>
            <p:spPr bwMode="auto">
              <a:xfrm rot="-1140000">
                <a:off x="381" y="1050"/>
                <a:ext cx="1014" cy="327"/>
              </a:xfrm>
              <a:prstGeom prst="rect">
                <a:avLst/>
              </a:prstGeom>
              <a:solidFill>
                <a:srgbClr val="FFFF00"/>
              </a:solidFill>
              <a:ln w="38160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800">
                    <a:solidFill>
                      <a:srgbClr val="000000"/>
                    </a:solidFill>
                    <a:latin typeface="Comic Sans MS" pitchFamily="66" charset="0"/>
                  </a:rPr>
                  <a:t>Спасибо</a:t>
                </a:r>
              </a:p>
            </p:txBody>
          </p:sp>
          <p:sp>
            <p:nvSpPr>
              <p:cNvPr id="98336" name="Line 7"/>
              <p:cNvSpPr>
                <a:spLocks noChangeShapeType="1"/>
              </p:cNvSpPr>
              <p:nvPr/>
            </p:nvSpPr>
            <p:spPr bwMode="auto">
              <a:xfrm>
                <a:off x="742" y="811"/>
                <a:ext cx="379" cy="114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7" name="Line 8"/>
              <p:cNvSpPr>
                <a:spLocks noChangeShapeType="1"/>
              </p:cNvSpPr>
              <p:nvPr/>
            </p:nvSpPr>
            <p:spPr bwMode="auto">
              <a:xfrm flipH="1">
                <a:off x="596" y="754"/>
                <a:ext cx="145" cy="403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8" name="Oval 9"/>
              <p:cNvSpPr>
                <a:spLocks noChangeArrowheads="1"/>
              </p:cNvSpPr>
              <p:nvPr/>
            </p:nvSpPr>
            <p:spPr bwMode="auto">
              <a:xfrm>
                <a:off x="694" y="754"/>
                <a:ext cx="94" cy="114"/>
              </a:xfrm>
              <a:prstGeom prst="ellipse">
                <a:avLst/>
              </a:prstGeom>
              <a:solidFill>
                <a:srgbClr val="3333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31" y="1570"/>
              <a:ext cx="1177" cy="656"/>
              <a:chOff x="431" y="1570"/>
              <a:chExt cx="1177" cy="656"/>
            </a:xfrm>
          </p:grpSpPr>
          <p:sp>
            <p:nvSpPr>
              <p:cNvPr id="98331" name="Text Box 11"/>
              <p:cNvSpPr txBox="1">
                <a:spLocks noChangeArrowheads="1"/>
              </p:cNvSpPr>
              <p:nvPr/>
            </p:nvSpPr>
            <p:spPr bwMode="auto">
              <a:xfrm>
                <a:off x="431" y="1899"/>
                <a:ext cx="1177" cy="327"/>
              </a:xfrm>
              <a:prstGeom prst="rect">
                <a:avLst/>
              </a:prstGeom>
              <a:solidFill>
                <a:srgbClr val="FF99FF"/>
              </a:solidFill>
              <a:ln w="38160">
                <a:solidFill>
                  <a:srgbClr val="CC00CC"/>
                </a:solidFill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800">
                    <a:solidFill>
                      <a:srgbClr val="000000"/>
                    </a:solidFill>
                    <a:latin typeface="Comic Sans MS" pitchFamily="66" charset="0"/>
                  </a:rPr>
                  <a:t>Извините</a:t>
                </a:r>
              </a:p>
            </p:txBody>
          </p:sp>
          <p:sp>
            <p:nvSpPr>
              <p:cNvPr id="98332" name="Oval 12"/>
              <p:cNvSpPr>
                <a:spLocks noChangeArrowheads="1"/>
              </p:cNvSpPr>
              <p:nvPr/>
            </p:nvSpPr>
            <p:spPr bwMode="auto">
              <a:xfrm>
                <a:off x="929" y="1570"/>
                <a:ext cx="89" cy="89"/>
              </a:xfrm>
              <a:prstGeom prst="ellipse">
                <a:avLst/>
              </a:prstGeom>
              <a:solidFill>
                <a:srgbClr val="3333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33" name="Line 13"/>
              <p:cNvSpPr>
                <a:spLocks noChangeShapeType="1"/>
              </p:cNvSpPr>
              <p:nvPr/>
            </p:nvSpPr>
            <p:spPr bwMode="auto">
              <a:xfrm>
                <a:off x="975" y="1615"/>
                <a:ext cx="315" cy="27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4" name="Line 14"/>
              <p:cNvSpPr>
                <a:spLocks noChangeShapeType="1"/>
              </p:cNvSpPr>
              <p:nvPr/>
            </p:nvSpPr>
            <p:spPr bwMode="auto">
              <a:xfrm flipH="1">
                <a:off x="701" y="1615"/>
                <a:ext cx="274" cy="27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4071" y="622"/>
              <a:ext cx="1486" cy="1013"/>
              <a:chOff x="4071" y="622"/>
              <a:chExt cx="1486" cy="1013"/>
            </a:xfrm>
          </p:grpSpPr>
          <p:sp>
            <p:nvSpPr>
              <p:cNvPr id="98327" name="Text Box 16"/>
              <p:cNvSpPr txBox="1">
                <a:spLocks noChangeArrowheads="1"/>
              </p:cNvSpPr>
              <p:nvPr/>
            </p:nvSpPr>
            <p:spPr bwMode="auto">
              <a:xfrm rot="1020000">
                <a:off x="4088" y="1102"/>
                <a:ext cx="1454" cy="327"/>
              </a:xfrm>
              <a:prstGeom prst="rect">
                <a:avLst/>
              </a:prstGeom>
              <a:solidFill>
                <a:srgbClr val="00FF00"/>
              </a:solidFill>
              <a:ln w="3816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800">
                    <a:solidFill>
                      <a:srgbClr val="000000"/>
                    </a:solidFill>
                    <a:latin typeface="Comic Sans MS" pitchFamily="66" charset="0"/>
                  </a:rPr>
                  <a:t>Пожалуйста</a:t>
                </a:r>
              </a:p>
            </p:txBody>
          </p:sp>
          <p:sp>
            <p:nvSpPr>
              <p:cNvPr id="98328" name="Oval 17"/>
              <p:cNvSpPr>
                <a:spLocks noChangeArrowheads="1"/>
              </p:cNvSpPr>
              <p:nvPr/>
            </p:nvSpPr>
            <p:spPr bwMode="auto">
              <a:xfrm rot="300000">
                <a:off x="4917" y="625"/>
                <a:ext cx="91" cy="117"/>
              </a:xfrm>
              <a:prstGeom prst="ellipse">
                <a:avLst/>
              </a:prstGeom>
              <a:solidFill>
                <a:srgbClr val="3333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29" name="Line 18"/>
              <p:cNvSpPr>
                <a:spLocks noChangeShapeType="1"/>
              </p:cNvSpPr>
              <p:nvPr/>
            </p:nvSpPr>
            <p:spPr bwMode="auto">
              <a:xfrm>
                <a:off x="4963" y="685"/>
                <a:ext cx="147" cy="5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0" name="Line 19"/>
              <p:cNvSpPr>
                <a:spLocks noChangeShapeType="1"/>
              </p:cNvSpPr>
              <p:nvPr/>
            </p:nvSpPr>
            <p:spPr bwMode="auto">
              <a:xfrm flipH="1">
                <a:off x="4522" y="685"/>
                <a:ext cx="441" cy="306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4195" y="1616"/>
              <a:ext cx="1268" cy="702"/>
              <a:chOff x="4195" y="1616"/>
              <a:chExt cx="1268" cy="702"/>
            </a:xfrm>
          </p:grpSpPr>
          <p:sp>
            <p:nvSpPr>
              <p:cNvPr id="98323" name="Text Box 21"/>
              <p:cNvSpPr txBox="1">
                <a:spLocks noChangeArrowheads="1"/>
              </p:cNvSpPr>
              <p:nvPr/>
            </p:nvSpPr>
            <p:spPr bwMode="auto">
              <a:xfrm>
                <a:off x="4195" y="1991"/>
                <a:ext cx="1268" cy="327"/>
              </a:xfrm>
              <a:prstGeom prst="rect">
                <a:avLst/>
              </a:prstGeom>
              <a:solidFill>
                <a:srgbClr val="00FFFF"/>
              </a:solidFill>
              <a:ln w="38160">
                <a:solidFill>
                  <a:srgbClr val="006699"/>
                </a:solidFill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800">
                    <a:solidFill>
                      <a:srgbClr val="000000"/>
                    </a:solidFill>
                    <a:latin typeface="Comic Sans MS" pitchFamily="66" charset="0"/>
                  </a:rPr>
                  <a:t>Простите</a:t>
                </a:r>
              </a:p>
            </p:txBody>
          </p:sp>
          <p:sp>
            <p:nvSpPr>
              <p:cNvPr id="98324" name="Oval 22"/>
              <p:cNvSpPr>
                <a:spLocks noChangeArrowheads="1"/>
              </p:cNvSpPr>
              <p:nvPr/>
            </p:nvSpPr>
            <p:spPr bwMode="auto">
              <a:xfrm>
                <a:off x="4739" y="1616"/>
                <a:ext cx="89" cy="89"/>
              </a:xfrm>
              <a:prstGeom prst="ellipse">
                <a:avLst/>
              </a:prstGeom>
              <a:solidFill>
                <a:srgbClr val="3333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25" name="Line 23"/>
              <p:cNvSpPr>
                <a:spLocks noChangeShapeType="1"/>
              </p:cNvSpPr>
              <p:nvPr/>
            </p:nvSpPr>
            <p:spPr bwMode="auto">
              <a:xfrm>
                <a:off x="4784" y="1662"/>
                <a:ext cx="271" cy="315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6" name="Line 24"/>
              <p:cNvSpPr>
                <a:spLocks noChangeShapeType="1"/>
              </p:cNvSpPr>
              <p:nvPr/>
            </p:nvSpPr>
            <p:spPr bwMode="auto">
              <a:xfrm flipH="1">
                <a:off x="4510" y="1662"/>
                <a:ext cx="274" cy="315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182" y="2523"/>
              <a:ext cx="1350" cy="970"/>
              <a:chOff x="4182" y="2523"/>
              <a:chExt cx="1350" cy="970"/>
            </a:xfrm>
          </p:grpSpPr>
          <p:sp>
            <p:nvSpPr>
              <p:cNvPr id="98319" name="Text Box 26"/>
              <p:cNvSpPr txBox="1">
                <a:spLocks noChangeArrowheads="1"/>
              </p:cNvSpPr>
              <p:nvPr/>
            </p:nvSpPr>
            <p:spPr bwMode="auto">
              <a:xfrm rot="-1200000">
                <a:off x="4198" y="2950"/>
                <a:ext cx="1318" cy="327"/>
              </a:xfrm>
              <a:prstGeom prst="rect">
                <a:avLst/>
              </a:prstGeom>
              <a:solidFill>
                <a:srgbClr val="FFCC99"/>
              </a:solidFill>
              <a:ln w="38160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800">
                    <a:solidFill>
                      <a:srgbClr val="000000"/>
                    </a:solidFill>
                    <a:latin typeface="Comic Sans MS" pitchFamily="66" charset="0"/>
                  </a:rPr>
                  <a:t>Здравствуй</a:t>
                </a:r>
              </a:p>
            </p:txBody>
          </p:sp>
          <p:sp>
            <p:nvSpPr>
              <p:cNvPr id="98320" name="Oval 27"/>
              <p:cNvSpPr>
                <a:spLocks noChangeArrowheads="1"/>
              </p:cNvSpPr>
              <p:nvPr/>
            </p:nvSpPr>
            <p:spPr bwMode="auto">
              <a:xfrm>
                <a:off x="4596" y="2523"/>
                <a:ext cx="91" cy="119"/>
              </a:xfrm>
              <a:prstGeom prst="ellipse">
                <a:avLst/>
              </a:prstGeom>
              <a:solidFill>
                <a:srgbClr val="3333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21" name="Line 28"/>
              <p:cNvSpPr>
                <a:spLocks noChangeShapeType="1"/>
              </p:cNvSpPr>
              <p:nvPr/>
            </p:nvSpPr>
            <p:spPr bwMode="auto">
              <a:xfrm>
                <a:off x="4645" y="2582"/>
                <a:ext cx="462" cy="24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2" name="Line 29"/>
              <p:cNvSpPr>
                <a:spLocks noChangeShapeType="1"/>
              </p:cNvSpPr>
              <p:nvPr/>
            </p:nvSpPr>
            <p:spPr bwMode="auto">
              <a:xfrm flipH="1">
                <a:off x="4502" y="2583"/>
                <a:ext cx="141" cy="54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187" y="2432"/>
              <a:ext cx="1466" cy="1007"/>
              <a:chOff x="187" y="2432"/>
              <a:chExt cx="1466" cy="1007"/>
            </a:xfrm>
          </p:grpSpPr>
          <p:sp>
            <p:nvSpPr>
              <p:cNvPr id="98315" name="Text Box 31"/>
              <p:cNvSpPr txBox="1">
                <a:spLocks noChangeArrowheads="1"/>
              </p:cNvSpPr>
              <p:nvPr/>
            </p:nvSpPr>
            <p:spPr bwMode="auto">
              <a:xfrm rot="1020000">
                <a:off x="204" y="2910"/>
                <a:ext cx="1433" cy="327"/>
              </a:xfrm>
              <a:prstGeom prst="rect">
                <a:avLst/>
              </a:prstGeom>
              <a:solidFill>
                <a:srgbClr val="93BFFF"/>
              </a:solidFill>
              <a:ln w="38160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800">
                    <a:solidFill>
                      <a:srgbClr val="000000"/>
                    </a:solidFill>
                    <a:latin typeface="Comic Sans MS" pitchFamily="66" charset="0"/>
                  </a:rPr>
                  <a:t>Благодарю</a:t>
                </a:r>
              </a:p>
            </p:txBody>
          </p:sp>
          <p:sp>
            <p:nvSpPr>
              <p:cNvPr id="98316" name="Oval 32"/>
              <p:cNvSpPr>
                <a:spLocks noChangeArrowheads="1"/>
              </p:cNvSpPr>
              <p:nvPr/>
            </p:nvSpPr>
            <p:spPr bwMode="auto">
              <a:xfrm>
                <a:off x="1026" y="2432"/>
                <a:ext cx="91" cy="115"/>
              </a:xfrm>
              <a:prstGeom prst="ellipse">
                <a:avLst/>
              </a:prstGeom>
              <a:solidFill>
                <a:srgbClr val="3333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17" name="Line 33"/>
              <p:cNvSpPr>
                <a:spLocks noChangeShapeType="1"/>
              </p:cNvSpPr>
              <p:nvPr/>
            </p:nvSpPr>
            <p:spPr bwMode="auto">
              <a:xfrm>
                <a:off x="1072" y="2491"/>
                <a:ext cx="137" cy="523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8" name="Line 34"/>
              <p:cNvSpPr>
                <a:spLocks noChangeShapeType="1"/>
              </p:cNvSpPr>
              <p:nvPr/>
            </p:nvSpPr>
            <p:spPr bwMode="auto">
              <a:xfrm flipH="1">
                <a:off x="745" y="2491"/>
                <a:ext cx="326" cy="348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537075" cy="415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428596" y="928670"/>
            <a:ext cx="8229600" cy="774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6600FF"/>
                </a:solidFill>
                <a:latin typeface="Comic Sans MS" pitchFamily="66" charset="0"/>
              </a:rPr>
              <a:t>Здравствуйте.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27538" y="1412875"/>
            <a:ext cx="4716462" cy="573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6425" indent="-606425">
              <a:spcBef>
                <a:spcPts val="800"/>
              </a:spcBef>
              <a:buClrTx/>
              <a:buFontTx/>
              <a:buNone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endParaRPr lang="ru-RU" sz="2900">
              <a:solidFill>
                <a:srgbClr val="333333"/>
              </a:solidFill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14425" y="5929330"/>
            <a:ext cx="720248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Мы желаем вам здоровья (здравия).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04813"/>
            <a:ext cx="3240088" cy="265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67" name="Прямоугольник 6"/>
          <p:cNvSpPr>
            <a:spLocks noChangeArrowheads="1"/>
          </p:cNvSpPr>
          <p:nvPr/>
        </p:nvSpPr>
        <p:spPr bwMode="auto">
          <a:xfrm>
            <a:off x="5795963" y="3141663"/>
            <a:ext cx="194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здоровье</a:t>
            </a:r>
            <a:endParaRPr lang="ru-RU" sz="3200"/>
          </a:p>
        </p:txBody>
      </p:sp>
      <p:sp>
        <p:nvSpPr>
          <p:cNvPr id="92168" name="Прямоугольник 8"/>
          <p:cNvSpPr>
            <a:spLocks noChangeArrowheads="1"/>
          </p:cNvSpPr>
          <p:nvPr/>
        </p:nvSpPr>
        <p:spPr bwMode="auto">
          <a:xfrm>
            <a:off x="5867400" y="4005263"/>
            <a:ext cx="1731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здравие</a:t>
            </a:r>
            <a:endParaRPr lang="ru-RU" sz="3200"/>
          </a:p>
        </p:txBody>
      </p:sp>
      <p:sp>
        <p:nvSpPr>
          <p:cNvPr id="92169" name="Прямоугольник 10"/>
          <p:cNvSpPr>
            <a:spLocks noChangeArrowheads="1"/>
          </p:cNvSpPr>
          <p:nvPr/>
        </p:nvSpPr>
        <p:spPr bwMode="auto">
          <a:xfrm>
            <a:off x="5795963" y="4941888"/>
            <a:ext cx="259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поздравляю</a:t>
            </a:r>
            <a:endParaRPr lang="ru-RU" sz="3200"/>
          </a:p>
        </p:txBody>
      </p:sp>
      <p:sp>
        <p:nvSpPr>
          <p:cNvPr id="10" name="TextBox 9"/>
          <p:cNvSpPr txBox="1"/>
          <p:nvPr/>
        </p:nvSpPr>
        <p:spPr>
          <a:xfrm>
            <a:off x="1285852" y="28572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Семантический разбор</a:t>
            </a:r>
            <a:endParaRPr lang="ru-RU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Познавательная игра «Словарик вежливых слов»</a:t>
            </a:r>
            <a:endParaRPr lang="ru-RU" sz="2800" b="1" dirty="0"/>
          </a:p>
        </p:txBody>
      </p:sp>
      <p:pic>
        <p:nvPicPr>
          <p:cNvPr id="4" name="Содержимое 3" descr="IMG_9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  <p:extLst>
      <p:ext uri="{BB962C8B-B14F-4D97-AF65-F5344CB8AC3E}">
        <p14:creationId xmlns:p14="http://schemas.microsoft.com/office/powerpoint/2010/main" val="32618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Lucida Sans Unicode" charset="0"/>
              </a:rPr>
              <a:t>Пословицы и поговорки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>
                <a:solidFill>
                  <a:srgbClr val="198A8A"/>
                </a:solidFill>
                <a:latin typeface="Times New Roman" pitchFamily="18" charset="0"/>
              </a:rPr>
              <a:t> Растает даже ледяная глыба от слова теплого……… </a:t>
            </a:r>
          </a:p>
          <a:p>
            <a:pPr marL="342900"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>
                <a:solidFill>
                  <a:srgbClr val="198A8A"/>
                </a:solidFill>
                <a:latin typeface="Times New Roman" pitchFamily="18" charset="0"/>
              </a:rPr>
              <a:t>Зазеленеет старый пень, когда услышит…</a:t>
            </a:r>
          </a:p>
          <a:p>
            <a:pPr marL="342900"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>
                <a:solidFill>
                  <a:srgbClr val="198A8A"/>
                </a:solidFill>
                <a:latin typeface="Times New Roman" pitchFamily="18" charset="0"/>
              </a:rPr>
              <a:t>Когда нас старшие бранят за шалости </a:t>
            </a:r>
          </a:p>
          <a:p>
            <a:pPr marL="342900"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>
                <a:solidFill>
                  <a:srgbClr val="198A8A"/>
                </a:solidFill>
                <a:latin typeface="Times New Roman" pitchFamily="18" charset="0"/>
              </a:rPr>
              <a:t>Мы говорим… </a:t>
            </a:r>
          </a:p>
          <a:p>
            <a:pPr marL="342900"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>
                <a:solidFill>
                  <a:srgbClr val="198A8A"/>
                </a:solidFill>
                <a:latin typeface="Times New Roman" pitchFamily="18" charset="0"/>
              </a:rPr>
              <a:t>И во Франции и в Дании всем ,прощаясь, говорят…………</a:t>
            </a:r>
          </a:p>
          <a:p>
            <a:pPr marL="342900"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200" i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39725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2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618288" y="1557338"/>
            <a:ext cx="1552575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C00000"/>
                </a:solidFill>
              </a:rPr>
              <a:t>спасибо!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C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49925" y="2012950"/>
            <a:ext cx="2325688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C00000"/>
                </a:solidFill>
              </a:rPr>
              <a:t>добрый день!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C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25663" y="2651125"/>
            <a:ext cx="42243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C00000"/>
                </a:solidFill>
              </a:rPr>
              <a:t>простите нас ,пожалуйста!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581775" y="3111500"/>
            <a:ext cx="2289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C00000"/>
                </a:solidFill>
              </a:rPr>
              <a:t>до свидания!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Кроссворд «Вежливые умники»</a:t>
            </a:r>
            <a:endParaRPr lang="ru-RU" sz="2800" b="1" dirty="0"/>
          </a:p>
        </p:txBody>
      </p:sp>
      <p:pic>
        <p:nvPicPr>
          <p:cNvPr id="6" name="Содержимое 5" descr="IMG_9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  <p:extLst>
      <p:ext uri="{BB962C8B-B14F-4D97-AF65-F5344CB8AC3E}">
        <p14:creationId xmlns:p14="http://schemas.microsoft.com/office/powerpoint/2010/main" val="4542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418013" y="1452563"/>
            <a:ext cx="4402137" cy="471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900">
                <a:solidFill>
                  <a:srgbClr val="333333"/>
                </a:solidFill>
                <a:latin typeface="Comic Sans MS" pitchFamily="66" charset="0"/>
              </a:rPr>
              <a:t>Я другу говорю:</a:t>
            </a:r>
          </a:p>
          <a:p>
            <a:pPr marL="342900" indent="-339725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90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2900" b="1">
                <a:solidFill>
                  <a:srgbClr val="FF0000"/>
                </a:solidFill>
                <a:latin typeface="Comic Sans MS" pitchFamily="66" charset="0"/>
              </a:rPr>
              <a:t>Привет!</a:t>
            </a:r>
            <a:r>
              <a:rPr lang="ru-RU" sz="2900">
                <a:solidFill>
                  <a:srgbClr val="FF0000"/>
                </a:solidFill>
                <a:latin typeface="Comic Sans MS" pitchFamily="66" charset="0"/>
              </a:rPr>
              <a:t>»</a:t>
            </a:r>
          </a:p>
          <a:p>
            <a:pPr marL="342900" indent="-339725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900">
                <a:solidFill>
                  <a:srgbClr val="333333"/>
                </a:solidFill>
                <a:latin typeface="Comic Sans MS" pitchFamily="66" charset="0"/>
              </a:rPr>
              <a:t>А он в ответ:</a:t>
            </a:r>
          </a:p>
          <a:p>
            <a:pPr marL="342900" indent="-339725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90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2900" b="1">
                <a:solidFill>
                  <a:srgbClr val="FF0000"/>
                </a:solidFill>
                <a:latin typeface="Comic Sans MS" pitchFamily="66" charset="0"/>
              </a:rPr>
              <a:t>Здорово!</a:t>
            </a:r>
            <a:r>
              <a:rPr lang="ru-RU" sz="2900">
                <a:solidFill>
                  <a:srgbClr val="FF0000"/>
                </a:solidFill>
                <a:latin typeface="Comic Sans MS" pitchFamily="66" charset="0"/>
              </a:rPr>
              <a:t>»</a:t>
            </a:r>
          </a:p>
          <a:p>
            <a:pPr marL="342900" indent="-339725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900">
                <a:solidFill>
                  <a:srgbClr val="333333"/>
                </a:solidFill>
                <a:latin typeface="Comic Sans MS" pitchFamily="66" charset="0"/>
              </a:rPr>
              <a:t>Тут ничего</a:t>
            </a:r>
          </a:p>
          <a:p>
            <a:pPr marL="342900" indent="-339725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900">
                <a:solidFill>
                  <a:srgbClr val="333333"/>
                </a:solidFill>
                <a:latin typeface="Comic Sans MS" pitchFamily="66" charset="0"/>
              </a:rPr>
              <a:t>Плохого нет, </a:t>
            </a:r>
          </a:p>
          <a:p>
            <a:pPr marL="342900" indent="-339725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900">
                <a:solidFill>
                  <a:srgbClr val="333333"/>
                </a:solidFill>
                <a:latin typeface="Comic Sans MS" pitchFamily="66" charset="0"/>
              </a:rPr>
              <a:t>Подходят оба слова</a:t>
            </a:r>
            <a:r>
              <a:rPr lang="ru-RU" sz="2900">
                <a:solidFill>
                  <a:srgbClr val="198A8A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3960812" cy="3621088"/>
          </a:xfrm>
          <a:prstGeom prst="rect">
            <a:avLst/>
          </a:prstGeom>
          <a:noFill/>
          <a:ln w="3816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0"/>
            <a:ext cx="1871662" cy="153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404813"/>
            <a:ext cx="4392613" cy="4133850"/>
          </a:xfrm>
          <a:prstGeom prst="rect">
            <a:avLst/>
          </a:prstGeom>
          <a:noFill/>
          <a:ln w="3816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08175" y="4508500"/>
            <a:ext cx="5407025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Старшему,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если встречаемся с ним,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Первыми </a:t>
            </a: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Здравствуйте!</a:t>
            </a:r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мы говорим.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539750" y="1714488"/>
            <a:ext cx="4038600" cy="44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  <a:p>
            <a:pPr marL="342900" indent="-339725" algn="ctr"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Слово «вежа» означает </a:t>
            </a:r>
          </a:p>
          <a:p>
            <a:pPr marL="342900" indent="-339725" algn="ctr"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«знаток» - человек, </a:t>
            </a:r>
          </a:p>
          <a:p>
            <a:pPr marL="342900" indent="-339725" algn="ctr"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   который знает правила </a:t>
            </a:r>
          </a:p>
          <a:p>
            <a:pPr marL="342900" indent="-339725" algn="ctr"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     приличия, по-доброму </a:t>
            </a:r>
          </a:p>
          <a:p>
            <a:pPr marL="342900" indent="-339725" algn="ctr">
              <a:spcBef>
                <a:spcPts val="5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     умеет относиться к людям.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86380" y="2285992"/>
            <a:ext cx="2940050" cy="7073900"/>
            <a:chOff x="3276" y="979"/>
            <a:chExt cx="1852" cy="4456"/>
          </a:xfrm>
        </p:grpSpPr>
        <p:pic>
          <p:nvPicPr>
            <p:cNvPr id="8806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" y="979"/>
              <a:ext cx="1852" cy="4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8069" name="Text Box 4"/>
            <p:cNvSpPr txBox="1">
              <a:spLocks noChangeArrowheads="1"/>
            </p:cNvSpPr>
            <p:nvPr/>
          </p:nvSpPr>
          <p:spPr bwMode="auto">
            <a:xfrm>
              <a:off x="3276" y="979"/>
              <a:ext cx="1852" cy="4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1670" y="714356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Сообщение темы праздника</a:t>
            </a:r>
            <a:endParaRPr lang="ru-RU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Основная часть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76915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Драматизация сказки «Вежливый </a:t>
            </a:r>
            <a:r>
              <a:rPr lang="ru-RU" sz="2400" dirty="0" err="1" smtClean="0"/>
              <a:t>Цып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4" name="Рисунок 3" descr="IMG_9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429024" cy="2286016"/>
          </a:xfrm>
          <a:prstGeom prst="rect">
            <a:avLst/>
          </a:prstGeom>
        </p:spPr>
      </p:pic>
      <p:pic>
        <p:nvPicPr>
          <p:cNvPr id="5" name="Рисунок 4" descr="IMG_9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857628"/>
            <a:ext cx="3643338" cy="2428892"/>
          </a:xfrm>
          <a:prstGeom prst="rect">
            <a:avLst/>
          </a:prstGeom>
        </p:spPr>
      </p:pic>
      <p:pic>
        <p:nvPicPr>
          <p:cNvPr id="6" name="Рисунок 5" descr="IMG_9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14620"/>
            <a:ext cx="3750495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642910" y="428604"/>
            <a:ext cx="7786688" cy="457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Физ.минутка «Не ошибись, пожалуйста»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786050" y="6281737"/>
            <a:ext cx="3168650" cy="576263"/>
          </a:xfrm>
          <a:prstGeom prst="flowChartAlternateProcess">
            <a:avLst/>
          </a:prstGeom>
          <a:solidFill>
            <a:srgbClr val="00FFFF"/>
          </a:solidFill>
          <a:ln w="38160">
            <a:solidFill>
              <a:srgbClr val="0099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Благодарность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1604" y="1000108"/>
            <a:ext cx="5759450" cy="5246687"/>
            <a:chOff x="1019" y="305"/>
            <a:chExt cx="3628" cy="3305"/>
          </a:xfrm>
        </p:grpSpPr>
        <p:pic>
          <p:nvPicPr>
            <p:cNvPr id="9626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9" y="305"/>
              <a:ext cx="2084" cy="2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6266" name="Line 5"/>
            <p:cNvSpPr>
              <a:spLocks noChangeShapeType="1"/>
            </p:cNvSpPr>
            <p:nvPr/>
          </p:nvSpPr>
          <p:spPr bwMode="auto">
            <a:xfrm flipV="1">
              <a:off x="3878" y="1432"/>
              <a:ext cx="724" cy="501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7" name="Line 6"/>
            <p:cNvSpPr>
              <a:spLocks noChangeShapeType="1"/>
            </p:cNvSpPr>
            <p:nvPr/>
          </p:nvSpPr>
          <p:spPr bwMode="auto">
            <a:xfrm flipH="1" flipV="1">
              <a:off x="1019" y="1432"/>
              <a:ext cx="819" cy="456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8" name="Line 7"/>
            <p:cNvSpPr>
              <a:spLocks noChangeShapeType="1"/>
            </p:cNvSpPr>
            <p:nvPr/>
          </p:nvSpPr>
          <p:spPr bwMode="auto">
            <a:xfrm>
              <a:off x="3833" y="2387"/>
              <a:ext cx="814" cy="361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9" name="Line 8"/>
            <p:cNvSpPr>
              <a:spLocks noChangeShapeType="1"/>
            </p:cNvSpPr>
            <p:nvPr/>
          </p:nvSpPr>
          <p:spPr bwMode="auto">
            <a:xfrm flipH="1">
              <a:off x="1064" y="2387"/>
              <a:ext cx="818" cy="361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70" name="Line 9"/>
            <p:cNvSpPr>
              <a:spLocks noChangeShapeType="1"/>
            </p:cNvSpPr>
            <p:nvPr/>
          </p:nvSpPr>
          <p:spPr bwMode="auto">
            <a:xfrm>
              <a:off x="2835" y="2840"/>
              <a:ext cx="0" cy="770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6072198" y="2071678"/>
            <a:ext cx="2736850" cy="576262"/>
          </a:xfrm>
          <a:prstGeom prst="flowChartAlternateProcess">
            <a:avLst/>
          </a:prstGeom>
          <a:solidFill>
            <a:srgbClr val="66CCFF"/>
          </a:solidFill>
          <a:ln w="38160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Прощание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6011863" y="4365625"/>
            <a:ext cx="2736850" cy="576263"/>
          </a:xfrm>
          <a:prstGeom prst="flowChartAlternateProcess">
            <a:avLst/>
          </a:prstGeom>
          <a:solidFill>
            <a:srgbClr val="FF66FF"/>
          </a:solidFill>
          <a:ln w="38160">
            <a:solidFill>
              <a:srgbClr val="CC00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6" charset="0"/>
              </a:rPr>
              <a:t>Просьба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214282" y="4429132"/>
            <a:ext cx="2736850" cy="576263"/>
          </a:xfrm>
          <a:prstGeom prst="flowChartAlternateProcess">
            <a:avLst/>
          </a:prstGeom>
          <a:solidFill>
            <a:srgbClr val="00FF00"/>
          </a:solidFill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Извинение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0" y="2143116"/>
            <a:ext cx="2736850" cy="576262"/>
          </a:xfrm>
          <a:prstGeom prst="flowChartAlternateProcess">
            <a:avLst/>
          </a:prstGeom>
          <a:solidFill>
            <a:srgbClr val="FFFF00"/>
          </a:solidFill>
          <a:ln w="38160">
            <a:solidFill>
              <a:srgbClr val="CC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  <a:latin typeface="Comic Sans MS" pitchFamily="66" charset="0"/>
              </a:rPr>
              <a:t>Приветствие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                                                   Праздник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                                             «Будьте вежливы </a:t>
            </a:r>
          </a:p>
          <a:p>
            <a:pPr marL="0" indent="0" algn="ctr">
              <a:buNone/>
            </a:pPr>
            <a:r>
              <a:rPr lang="ru-RU" b="1" dirty="0" smtClean="0"/>
              <a:t>                                                    всегда»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                                                                  Подготовили и провели:</a:t>
            </a:r>
          </a:p>
          <a:p>
            <a:pPr marL="0" indent="0" algn="ctr">
              <a:buNone/>
            </a:pPr>
            <a:r>
              <a:rPr lang="ru-RU" sz="2400" b="1" dirty="0" smtClean="0"/>
              <a:t>                                                               </a:t>
            </a:r>
            <a:r>
              <a:rPr lang="ru-RU" sz="2400" b="1" dirty="0" err="1" smtClean="0"/>
              <a:t>Сложеникина</a:t>
            </a:r>
            <a:r>
              <a:rPr lang="ru-RU" sz="2400" b="1" dirty="0" smtClean="0"/>
              <a:t> Г.В.</a:t>
            </a:r>
          </a:p>
          <a:p>
            <a:pPr marL="0" indent="0" algn="ctr">
              <a:buNone/>
            </a:pPr>
            <a:r>
              <a:rPr lang="ru-RU" sz="2400" b="1" dirty="0" smtClean="0"/>
              <a:t>                                                                  </a:t>
            </a:r>
            <a:r>
              <a:rPr lang="ru-RU" sz="2400" b="1" dirty="0" err="1" smtClean="0"/>
              <a:t>Зварыгина</a:t>
            </a:r>
            <a:r>
              <a:rPr lang="ru-RU" sz="2400" b="1" dirty="0" smtClean="0"/>
              <a:t> Т.А.</a:t>
            </a:r>
            <a:endParaRPr lang="ru-RU" sz="2400" b="1" dirty="0"/>
          </a:p>
        </p:txBody>
      </p:sp>
      <p:pic>
        <p:nvPicPr>
          <p:cNvPr id="5" name="Picture 4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92824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2006"/>
            <a:ext cx="4536504" cy="486054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4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Игра – тест «Будь внимательным!»</a:t>
            </a:r>
            <a:endParaRPr lang="ru-RU" sz="2800" b="1" dirty="0"/>
          </a:p>
        </p:txBody>
      </p:sp>
      <p:pic>
        <p:nvPicPr>
          <p:cNvPr id="4" name="Содержимое 3" descr="IMG_9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  <p:extLst>
      <p:ext uri="{BB962C8B-B14F-4D97-AF65-F5344CB8AC3E}">
        <p14:creationId xmlns:p14="http://schemas.microsoft.com/office/powerpoint/2010/main" val="5817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Lucida Sans Unicode" charset="0"/>
              </a:rPr>
              <a:t>Поэтическая страничка</a:t>
            </a: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76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u="sng">
                <a:solidFill>
                  <a:srgbClr val="000000"/>
                </a:solidFill>
                <a:latin typeface="Times New Roman" pitchFamily="18" charset="0"/>
              </a:rPr>
              <a:t>1 ученик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Соседку видел, Настю,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На улице сейчас.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Настя славная девчонка,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Настя ходит в первый класс.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Но давно уже от Насти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Я не слышал слова…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u="sng">
                <a:solidFill>
                  <a:srgbClr val="000000"/>
                </a:solidFill>
                <a:latin typeface="Times New Roman" pitchFamily="18" charset="0"/>
              </a:rPr>
              <a:t>2 ученик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Встретила Витю я сегодня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Встреча грустная была.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На меня он как «торпеда»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Налетел из-за угла.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Но представьте,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Зря от Вити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Ждала я слова…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u="sng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SzPct val="45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u="sng">
                <a:solidFill>
                  <a:srgbClr val="000000"/>
                </a:solidFill>
                <a:latin typeface="Times New Roman" pitchFamily="18" charset="0"/>
              </a:rPr>
              <a:t>3 ученик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Вот про внучку расскажу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Экая досада!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Дед портфель ей подарил,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Внучка была рада.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Но нельзя ж молчать как рыба,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>Ну, сказала бы …</a:t>
            </a:r>
          </a:p>
        </p:txBody>
      </p:sp>
      <p:pic>
        <p:nvPicPr>
          <p:cNvPr id="1013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4022725"/>
            <a:ext cx="3638550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33625" y="3213100"/>
            <a:ext cx="17938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</a:rPr>
              <a:t>здравствуйте!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78025" y="5373688"/>
            <a:ext cx="13017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</a:rPr>
              <a:t>извините!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207125" y="3205163"/>
            <a:ext cx="1193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00000"/>
                </a:solidFill>
              </a:rPr>
              <a:t>спасибо!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/>
          <p:cNvSpPr txBox="1"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6600FF"/>
                </a:solidFill>
                <a:latin typeface="Comic Sans MS" pitchFamily="66" charset="0"/>
              </a:rPr>
              <a:t>Проверка.</a:t>
            </a: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457200" y="4941888"/>
            <a:ext cx="8229600" cy="118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25538"/>
            <a:ext cx="7056438" cy="5284787"/>
          </a:xfrm>
          <a:prstGeom prst="rect">
            <a:avLst/>
          </a:prstGeom>
          <a:noFill/>
          <a:ln w="3816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1429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Извини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357562"/>
            <a:ext cx="239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Прости, пожалуйста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1142984"/>
            <a:ext cx="14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 свидания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357562"/>
            <a:ext cx="21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 скорой встречи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1142984"/>
            <a:ext cx="246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Проходи, пожалуйста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335756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3786190"/>
            <a:ext cx="23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Возьми, пожалуйста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607220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6072206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Благодарю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3857628"/>
            <a:ext cx="14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Здравствуй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6072206"/>
            <a:ext cx="154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Добрый день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3857628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Почитай, пожалуйста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607220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6072206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Благодарю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Итог</a:t>
            </a:r>
            <a:endParaRPr lang="ru-RU" sz="4000" b="1" dirty="0"/>
          </a:p>
        </p:txBody>
      </p:sp>
      <p:pic>
        <p:nvPicPr>
          <p:cNvPr id="11266" name="Picture 2" descr="C:\Users\admin\Desktop\фото праздник вежливости\IMG_9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57389" y="2821779"/>
            <a:ext cx="4071966" cy="2714644"/>
          </a:xfrm>
          <a:prstGeom prst="rect">
            <a:avLst/>
          </a:prstGeom>
          <a:noFill/>
        </p:spPr>
      </p:pic>
      <p:pic>
        <p:nvPicPr>
          <p:cNvPr id="11267" name="Picture 3" descr="C:\Users\admin\Desktop\фото праздник вежливости\IMG_9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3214710" cy="2143140"/>
          </a:xfrm>
          <a:prstGeom prst="rect">
            <a:avLst/>
          </a:prstGeom>
          <a:noFill/>
        </p:spPr>
      </p:pic>
      <p:pic>
        <p:nvPicPr>
          <p:cNvPr id="11269" name="Picture 5" descr="C:\Users\admin\Desktop\фото праздник вежливости\IMG_9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86256"/>
            <a:ext cx="3552464" cy="2368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5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4572000" y="785794"/>
            <a:ext cx="4038600" cy="247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Пусть мальчишки и девчонки,</a:t>
            </a:r>
          </a:p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	Вся озорная детвора,</a:t>
            </a:r>
          </a:p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	Сегодня скажет звонко –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</a:rPr>
              <a:t>звонко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400" dirty="0">
                <a:solidFill>
                  <a:srgbClr val="333399"/>
                </a:solidFill>
                <a:latin typeface="Times New Roman" pitchFamily="18" charset="0"/>
              </a:rPr>
              <a:t>«Будьте вежливы всегда!»</a:t>
            </a:r>
          </a:p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0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57620" y="3214686"/>
            <a:ext cx="4643470" cy="3397242"/>
            <a:chOff x="111" y="1206"/>
            <a:chExt cx="3673" cy="2905"/>
          </a:xfrm>
        </p:grpSpPr>
        <p:pic>
          <p:nvPicPr>
            <p:cNvPr id="9933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" y="1206"/>
              <a:ext cx="3673" cy="29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9333" name="Text Box 4"/>
            <p:cNvSpPr txBox="1">
              <a:spLocks noChangeArrowheads="1"/>
            </p:cNvSpPr>
            <p:nvPr/>
          </p:nvSpPr>
          <p:spPr bwMode="auto">
            <a:xfrm>
              <a:off x="111" y="1206"/>
              <a:ext cx="3673" cy="29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 rot="18182281">
            <a:off x="-941736" y="2941126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4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6600FF"/>
                </a:solidFill>
                <a:latin typeface="Comic Sans MS" pitchFamily="66" charset="0"/>
              </a:rPr>
              <a:t>Источники: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sz="2000">
                <a:solidFill>
                  <a:srgbClr val="CCCCFF"/>
                </a:solidFill>
                <a:latin typeface="Times New Roman" pitchFamily="18" charset="0"/>
                <a:hlinkClick r:id="rId3"/>
              </a:rPr>
              <a:t>http://www.proshkolu.ru/user/vikafedotova38/file/314849/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sz="2000">
                <a:solidFill>
                  <a:srgbClr val="CCCCFF"/>
                </a:solidFill>
                <a:latin typeface="Times New Roman" pitchFamily="18" charset="0"/>
                <a:hlinkClick r:id="rId4"/>
              </a:rPr>
              <a:t>http://www.filipok.ru/show_good.php?idtov=5111</a:t>
            </a:r>
            <a:r>
              <a:rPr lang="ru-RU" sz="2000">
                <a:solidFill>
                  <a:srgbClr val="198A8A"/>
                </a:solidFill>
                <a:latin typeface="Times New Roman" pitchFamily="18" charset="0"/>
              </a:rPr>
              <a:t> 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sz="2000">
                <a:solidFill>
                  <a:srgbClr val="CCCCFF"/>
                </a:solidFill>
                <a:latin typeface="Times New Roman" pitchFamily="18" charset="0"/>
                <a:hlinkClick r:id="rId5"/>
              </a:rPr>
              <a:t>http://detsad-kitty.ru/index.php?do=search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sz="2000">
                <a:solidFill>
                  <a:srgbClr val="198A8A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CCCCFF"/>
                </a:solidFill>
                <a:latin typeface="Times New Roman" pitchFamily="18" charset="0"/>
                <a:hlinkClick r:id="rId6"/>
              </a:rPr>
              <a:t>http://www.rusedu.ru/detail_7965.html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sz="2000">
                <a:solidFill>
                  <a:srgbClr val="CCCCFF"/>
                </a:solidFill>
                <a:latin typeface="Times New Roman" pitchFamily="18" charset="0"/>
                <a:hlinkClick r:id="rId7"/>
              </a:rPr>
              <a:t>http://read.ru/id/419001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sz="2000">
                <a:solidFill>
                  <a:srgbClr val="198A8A"/>
                </a:solidFill>
                <a:latin typeface="Times New Roman" pitchFamily="18" charset="0"/>
              </a:rPr>
              <a:t>http://wap.mobilmusic.ru/fileanim.html?id=665236 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ru-RU" sz="2000">
                <a:solidFill>
                  <a:srgbClr val="198A8A"/>
                </a:solidFill>
                <a:latin typeface="Times New Roman" pitchFamily="18" charset="0"/>
              </a:rPr>
              <a:t>http://www.proshkolu.ru/user/Walentina111/file/660612/ 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en-US" sz="2000">
                <a:solidFill>
                  <a:srgbClr val="198A8A"/>
                </a:solidFill>
                <a:latin typeface="Times New Roman" pitchFamily="18" charset="0"/>
              </a:rPr>
              <a:t>http://www.petrovka.ua/product.php?code=73268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en-US" sz="2000">
                <a:solidFill>
                  <a:srgbClr val="198A8A"/>
                </a:solidFill>
                <a:latin typeface="Times New Roman" pitchFamily="18" charset="0"/>
              </a:rPr>
              <a:t>http://www.torroid.ru/?function=search&amp;search=heavy  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en-US" sz="2000">
                <a:solidFill>
                  <a:srgbClr val="198A8A"/>
                </a:solidFill>
                <a:latin typeface="Times New Roman" pitchFamily="18" charset="0"/>
              </a:rPr>
              <a:t>http://school18.ivedu.ru/news/index.php?page_view=20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r>
              <a:rPr lang="en-US" sz="2000">
                <a:solidFill>
                  <a:srgbClr val="198A8A"/>
                </a:solidFill>
                <a:latin typeface="Times New Roman" pitchFamily="18" charset="0"/>
              </a:rPr>
              <a:t>http://www.goodclipart.ru/index.php?clipart_id=65049</a:t>
            </a: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endParaRPr lang="ru-RU" sz="2000">
              <a:solidFill>
                <a:srgbClr val="198A8A"/>
              </a:solidFill>
              <a:latin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endParaRPr lang="ru-RU" sz="2000">
              <a:solidFill>
                <a:srgbClr val="198A8A"/>
              </a:solidFill>
              <a:latin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endParaRPr lang="ru-RU" sz="2000">
              <a:solidFill>
                <a:srgbClr val="198A8A"/>
              </a:solidFill>
              <a:latin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endParaRPr lang="ru-RU" sz="2000">
              <a:solidFill>
                <a:srgbClr val="198A8A"/>
              </a:solidFill>
              <a:latin typeface="Times New Roman" pitchFamily="18" charset="0"/>
            </a:endParaRPr>
          </a:p>
          <a:p>
            <a:pPr marL="606425" indent="-606425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</a:pPr>
            <a:endParaRPr lang="ru-RU" sz="2000">
              <a:solidFill>
                <a:srgbClr val="198A8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Праздник «Будьте вежливы всегда»</a:t>
            </a:r>
            <a:br>
              <a:rPr lang="ru-RU" sz="2800" b="1" dirty="0" smtClean="0"/>
            </a:br>
            <a:r>
              <a:rPr lang="ru-RU" sz="2800" b="1" dirty="0" smtClean="0"/>
              <a:t>( видеоматериалы)</a:t>
            </a:r>
            <a:endParaRPr lang="ru-RU" sz="2800" b="1" dirty="0"/>
          </a:p>
        </p:txBody>
      </p:sp>
      <p:pic>
        <p:nvPicPr>
          <p:cNvPr id="1026" name="Picture 2" descr="C:\Documents and Settings\Администратор\Рабочий стол\фото праздник вежливости\IMG_9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52328" cy="44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Картинки по запросу иконки видео файлов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5836989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Картинки по запросу иконки видео файлов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53" y="5836989"/>
            <a:ext cx="656629" cy="6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76250"/>
            <a:ext cx="3041650" cy="309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924175"/>
            <a:ext cx="3335337" cy="241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5373688"/>
            <a:ext cx="8229600" cy="111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900">
                <a:solidFill>
                  <a:srgbClr val="FF0000"/>
                </a:solidFill>
                <a:latin typeface="Comic Sans MS" pitchFamily="66" charset="0"/>
              </a:rPr>
              <a:t>Вежливых слов не одно и не два,</a:t>
            </a:r>
          </a:p>
          <a:p>
            <a:pPr marL="342900" indent="-339725"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900">
                <a:solidFill>
                  <a:srgbClr val="FF0000"/>
                </a:solidFill>
                <a:latin typeface="Comic Sans MS" pitchFamily="66" charset="0"/>
              </a:rPr>
              <a:t>Помни и знай эти чудо-слова!</a:t>
            </a:r>
            <a:r>
              <a:rPr lang="ru-RU" sz="2900">
                <a:solidFill>
                  <a:srgbClr val="198A8A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76250"/>
            <a:ext cx="3095625" cy="306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8163" y="4005263"/>
            <a:ext cx="8156575" cy="204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Вежливые слова  нужно не только знать,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но и использовать в своей речи, чтобы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не прослыть невежливым человеком 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333333"/>
                </a:solidFill>
                <a:latin typeface="Comic Sans MS" pitchFamily="66" charset="0"/>
              </a:rPr>
              <a:t>и быть понятным своим собеседникам.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Дидактическая игра «Дерево прощения»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456" y="404664"/>
            <a:ext cx="216024" cy="6192688"/>
          </a:xfrm>
        </p:spPr>
        <p:txBody>
          <a:bodyPr/>
          <a:lstStyle/>
          <a:p>
            <a:pPr marL="0" indent="0" algn="l">
              <a:buNone/>
            </a:pPr>
            <a:r>
              <a:rPr lang="ru-RU" sz="2200" dirty="0"/>
              <a:t> 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00034" y="357166"/>
            <a:ext cx="8352928" cy="619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4000" b="1" i="1" dirty="0" smtClean="0">
                <a:solidFill>
                  <a:srgbClr val="002060"/>
                </a:solidFill>
              </a:rPr>
              <a:t>Начальная школа:</a:t>
            </a:r>
          </a:p>
          <a:p>
            <a:pPr marL="45720" indent="0">
              <a:buNone/>
            </a:pPr>
            <a:endParaRPr lang="ru-RU" sz="3200" b="1" i="1" dirty="0" smtClean="0"/>
          </a:p>
          <a:p>
            <a:r>
              <a:rPr lang="ru-RU" sz="3200" b="1" i="1" dirty="0" smtClean="0"/>
              <a:t> целостное развитие личности ребенка</a:t>
            </a:r>
            <a:r>
              <a:rPr lang="en-US" sz="3200" b="1" i="1" dirty="0" smtClean="0"/>
              <a:t>;</a:t>
            </a:r>
            <a:endParaRPr lang="ru-RU" sz="3200" b="1" i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 становление элементарной культуры деятельности и поведения</a:t>
            </a:r>
            <a:r>
              <a:rPr lang="en-US" sz="3200" b="1" i="1" dirty="0" smtClean="0"/>
              <a:t>;</a:t>
            </a:r>
            <a:endParaRPr lang="ru-RU" sz="3200" b="1" i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формирование интеллекта и общей культуры</a:t>
            </a:r>
            <a:r>
              <a:rPr lang="en-US" sz="3200" b="1" i="1" dirty="0" smtClean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9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499">
        <p:split orient="vert"/>
      </p:transition>
    </mc:Choice>
    <mc:Fallback xmlns="">
      <p:transition spd="slow" advTm="194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86808" cy="55007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Цель: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700" b="1" i="1" dirty="0" smtClean="0"/>
              <a:t> 1. </a:t>
            </a:r>
            <a:r>
              <a:rPr lang="ru-RU" sz="2700" b="1" i="1" dirty="0"/>
              <a:t>Раскрыть </a:t>
            </a:r>
            <a:r>
              <a:rPr lang="ru-RU" sz="2700" b="1" i="1" dirty="0" smtClean="0"/>
              <a:t>понятия «вежливость», </a:t>
            </a:r>
            <a:br>
              <a:rPr lang="ru-RU" sz="2700" b="1" i="1" dirty="0" smtClean="0"/>
            </a:br>
            <a:r>
              <a:rPr lang="ru-RU" sz="2700" b="1" i="1" dirty="0" smtClean="0"/>
              <a:t> «вежливые слова» </a:t>
            </a:r>
            <a:r>
              <a:rPr lang="ru-RU" sz="2700" b="1" i="1" dirty="0"/>
              <a:t>. </a:t>
            </a:r>
            <a:r>
              <a:rPr lang="ru-RU" sz="2700" b="1" i="1" dirty="0" smtClean="0"/>
              <a:t> </a:t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>                     2.Формировать  </a:t>
            </a:r>
            <a:r>
              <a:rPr lang="ru-RU" sz="2700" b="1" i="1" dirty="0"/>
              <a:t>навык культурного поведения</a:t>
            </a:r>
            <a:r>
              <a:rPr lang="ru-RU" sz="2700" b="1" i="1" dirty="0" smtClean="0"/>
              <a:t>, </a:t>
            </a:r>
            <a:r>
              <a:rPr lang="ru-RU" sz="2700" b="1" i="1" dirty="0"/>
              <a:t>культуру общения между детьми</a:t>
            </a:r>
            <a:r>
              <a:rPr lang="ru-RU" sz="2700" b="1" i="1" dirty="0" smtClean="0"/>
              <a:t>.</a:t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>        3</a:t>
            </a:r>
            <a:r>
              <a:rPr lang="ru-RU" sz="2700" b="1" i="1" dirty="0"/>
              <a:t>. Воспитывать чувство коллективизма и </a:t>
            </a:r>
            <a:r>
              <a:rPr lang="ru-RU" sz="2700" b="1" i="1" dirty="0" smtClean="0"/>
              <a:t> </a:t>
            </a:r>
            <a:br>
              <a:rPr lang="ru-RU" sz="2700" b="1" i="1" dirty="0" smtClean="0"/>
            </a:br>
            <a:r>
              <a:rPr lang="ru-RU" sz="2700" b="1" i="1" dirty="0"/>
              <a:t> </a:t>
            </a:r>
            <a:r>
              <a:rPr lang="ru-RU" sz="2700" b="1" i="1" dirty="0" smtClean="0"/>
              <a:t>               взаимовыручки,  </a:t>
            </a:r>
            <a:r>
              <a:rPr lang="ru-RU" sz="2700" b="1" i="1" dirty="0"/>
              <a:t>дружеские, вежливые </a:t>
            </a:r>
            <a:r>
              <a:rPr lang="ru-RU" sz="2700" b="1" i="1" dirty="0" smtClean="0"/>
              <a:t>отношения.</a:t>
            </a: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/>
              <a:t> </a:t>
            </a:r>
            <a:br>
              <a:rPr lang="ru-RU" sz="2700" b="1" i="1" dirty="0"/>
            </a:br>
            <a:endParaRPr lang="ru-RU" sz="27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812281"/>
            <a:ext cx="607223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86742" cy="585791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Возникновение понятия </a:t>
            </a: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«универсальные учебные действия» </a:t>
            </a: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связано с изменением парадигмы образования:</a:t>
            </a:r>
            <a:br>
              <a:rPr lang="ru-RU" sz="3200" b="1" i="1" dirty="0" smtClean="0">
                <a:latin typeface="Calibri" pitchFamily="34" charset="0"/>
                <a:cs typeface="Calibri" pitchFamily="34" charset="0"/>
              </a:rPr>
            </a:b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i="1" dirty="0" smtClean="0">
                <a:latin typeface="Calibri" pitchFamily="34" charset="0"/>
                <a:cs typeface="Calibri" pitchFamily="34" charset="0"/>
              </a:rPr>
            </a:b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от цели усвоения знаний, умений и навыков </a:t>
            </a:r>
            <a:br>
              <a:rPr lang="ru-RU" sz="3200" b="1" i="1" dirty="0" smtClean="0">
                <a:latin typeface="Calibri" pitchFamily="34" charset="0"/>
                <a:cs typeface="Calibri" pitchFamily="34" charset="0"/>
              </a:rPr>
            </a:br>
            <a:r>
              <a:rPr lang="ru-RU" sz="3200" b="1" i="1" dirty="0" smtClean="0">
                <a:latin typeface="Calibri" pitchFamily="34" charset="0"/>
                <a:cs typeface="Calibri" pitchFamily="34" charset="0"/>
              </a:rPr>
              <a:t>к цели развития личности учащегося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Универсальные </a:t>
            </a: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учебные действия </a:t>
            </a: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b="1" i="1" dirty="0" smtClean="0">
                <a:latin typeface="Calibri" pitchFamily="34" charset="0"/>
                <a:cs typeface="Calibri" pitchFamily="34" charset="0"/>
              </a:rPr>
              <a:t>(стандарт второго поколения</a:t>
            </a:r>
            <a:r>
              <a:rPr lang="ru-RU" sz="31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)         </a:t>
            </a:r>
            <a:br>
              <a:rPr lang="ru-RU" sz="31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3100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286375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Личностные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УУД (самоопределение, нравственно-этическое  оценивание  …)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Познавательные  УУД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общие учебные умения, постановка и решение</a:t>
            </a:r>
            <a:r>
              <a:rPr lang="ru-RU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практических задач, логические…)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Регулятивные  УУД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(целеполагание, планирование, самоконтроль, самооценка …)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Коммуникативные  УУД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(планирование учебного сотрудничества, согласование действий с партнером, построение речевых высказываний, работа с информацией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Программа внеурочной деятельности </a:t>
            </a:r>
          </a:p>
          <a:p>
            <a:pPr marL="0" indent="0" algn="ctr">
              <a:buNone/>
            </a:pPr>
            <a:r>
              <a:rPr lang="ru-RU" b="1" dirty="0" smtClean="0"/>
              <a:t>«Читай-ка»</a:t>
            </a:r>
          </a:p>
          <a:p>
            <a:pPr marL="0" indent="0" algn="ctr">
              <a:buNone/>
            </a:pPr>
            <a:r>
              <a:rPr lang="ru-RU" dirty="0"/>
              <a:t>д</a:t>
            </a:r>
            <a:r>
              <a:rPr lang="ru-RU" dirty="0" smtClean="0"/>
              <a:t>ля 2-4 классов</a:t>
            </a:r>
          </a:p>
          <a:p>
            <a:pPr marL="0" indent="0" algn="ctr">
              <a:buNone/>
            </a:pPr>
            <a:r>
              <a:rPr lang="ru-RU" dirty="0" smtClean="0"/>
              <a:t>на 2014-2015 учебный год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</a:t>
            </a:r>
            <a:r>
              <a:rPr lang="ru-RU" sz="2000" dirty="0" smtClean="0"/>
              <a:t>Составители: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</a:t>
            </a:r>
            <a:r>
              <a:rPr lang="ru-RU" sz="2000" dirty="0" err="1" smtClean="0"/>
              <a:t>Сложеникина</a:t>
            </a:r>
            <a:r>
              <a:rPr lang="ru-RU" sz="2000" dirty="0" smtClean="0"/>
              <a:t> Г.В.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                                    </a:t>
            </a:r>
            <a:r>
              <a:rPr lang="ru-RU" sz="2000" dirty="0" err="1" smtClean="0"/>
              <a:t>Зварыгина</a:t>
            </a:r>
            <a:r>
              <a:rPr lang="ru-RU" sz="2000" dirty="0" smtClean="0"/>
              <a:t> Т. А.</a:t>
            </a:r>
            <a:endParaRPr lang="ru-RU" sz="2000" dirty="0"/>
          </a:p>
        </p:txBody>
      </p:sp>
      <p:pic>
        <p:nvPicPr>
          <p:cNvPr id="4" name="Picture 4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92822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2823"/>
            <a:ext cx="44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xn--80aaoslhu6j.xn--p1ai/wp-content/uploads/2012/02/clip_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892017" cy="210401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Материально-техническая оснащенность</a:t>
            </a:r>
          </a:p>
          <a:p>
            <a:pPr marL="0" indent="0" algn="ctr">
              <a:buNone/>
            </a:pPr>
            <a:r>
              <a:rPr lang="ru-RU" b="1" dirty="0" smtClean="0"/>
              <a:t>курса «Читай-ка»</a:t>
            </a:r>
          </a:p>
          <a:p>
            <a:r>
              <a:rPr lang="ru-RU" dirty="0" smtClean="0"/>
              <a:t>ксерокопии текстов из книг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аудированные</a:t>
            </a:r>
            <a:r>
              <a:rPr lang="ru-RU" dirty="0" smtClean="0"/>
              <a:t> тексты</a:t>
            </a:r>
          </a:p>
          <a:p>
            <a:r>
              <a:rPr lang="ru-RU" dirty="0" smtClean="0"/>
              <a:t>видеоматериалы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а\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4019" r="5349" b="2825"/>
          <a:stretch/>
        </p:blipFill>
        <p:spPr bwMode="auto">
          <a:xfrm>
            <a:off x="868688" y="2601753"/>
            <a:ext cx="1039016" cy="15555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Мои рисунки\аа\а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5280" r="8084" b="1206"/>
          <a:stretch/>
        </p:blipFill>
        <p:spPr bwMode="auto">
          <a:xfrm>
            <a:off x="2483768" y="2606210"/>
            <a:ext cx="1008112" cy="154008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Мои документы\Мои рисунки\ааа\аа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3178" r="7210" b="2809"/>
          <a:stretch/>
        </p:blipFill>
        <p:spPr bwMode="auto">
          <a:xfrm>
            <a:off x="3995936" y="2613021"/>
            <a:ext cx="976549" cy="156368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истратор\Мои документы\Мои рисунки\аааа\ааа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15208" r="5842" b="4315"/>
          <a:stretch/>
        </p:blipFill>
        <p:spPr bwMode="auto">
          <a:xfrm>
            <a:off x="5580112" y="2601753"/>
            <a:ext cx="978841" cy="153078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Администратор\Мои документы\Мои рисунки\Детям о доброжелательности\Детям о доброжелательности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r="6606" b="6783"/>
          <a:stretch/>
        </p:blipFill>
        <p:spPr bwMode="auto">
          <a:xfrm>
            <a:off x="7128284" y="2583732"/>
            <a:ext cx="936104" cy="152099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Виды универсальных учебных действий: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500174"/>
            <a:ext cx="7772400" cy="457993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Личностные</a:t>
            </a:r>
          </a:p>
          <a:p>
            <a:endParaRPr lang="ru-RU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Регулятивные</a:t>
            </a:r>
          </a:p>
          <a:p>
            <a:endParaRPr lang="ru-RU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Общепознавательные</a:t>
            </a:r>
            <a:endParaRPr lang="ru-RU" b="1" i="1" dirty="0" smtClean="0">
              <a:latin typeface="Calibri" pitchFamily="34" charset="0"/>
              <a:cs typeface="Calibri" pitchFamily="34" charset="0"/>
            </a:endParaRPr>
          </a:p>
          <a:p>
            <a:endParaRPr lang="ru-RU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Коммуникативные</a:t>
            </a:r>
          </a:p>
          <a:p>
            <a:pPr>
              <a:buFont typeface="Wingdings" pitchFamily="2" charset="2"/>
              <a:buNone/>
            </a:pPr>
            <a:endParaRPr lang="ru-RU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Личностные УУД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57158" y="1000108"/>
          <a:ext cx="8599487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latin typeface="Arial Black" pitchFamily="34" charset="0"/>
              </a:rPr>
              <a:t>Виды УУД – </a:t>
            </a:r>
            <a:br>
              <a:rPr lang="ru-RU" sz="4000" smtClean="0">
                <a:latin typeface="Arial Black" pitchFamily="34" charset="0"/>
              </a:rPr>
            </a:br>
            <a:r>
              <a:rPr lang="ru-RU" sz="4000" smtClean="0">
                <a:latin typeface="Arial Black" pitchFamily="34" charset="0"/>
              </a:rPr>
              <a:t>Регулятивные действия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-4763" y="1412875"/>
          <a:ext cx="9153526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Познавательные УУД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182688" y="2017713"/>
          <a:ext cx="78359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itchFamily="34" charset="0"/>
              </a:rPr>
              <a:t>Коммуникативные УУД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25425" y="1916113"/>
          <a:ext cx="869315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305800" y="437216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260648"/>
            <a:ext cx="8352928" cy="59046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</a:p>
          <a:p>
            <a:pPr marL="45720" indent="0">
              <a:buNone/>
            </a:pPr>
            <a:r>
              <a:rPr lang="ru-RU" b="1" i="1" dirty="0" smtClean="0"/>
              <a:t>	Неотъемлемой частью ядра нового стандарта являются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универсальные учебные действия (УУД).</a:t>
            </a:r>
          </a:p>
          <a:p>
            <a:pPr marL="45720" indent="0">
              <a:buNone/>
            </a:pPr>
            <a:r>
              <a:rPr lang="ru-RU" b="1" i="1" dirty="0" smtClean="0"/>
              <a:t>	 Под УУД понимают «</a:t>
            </a:r>
            <a:r>
              <a:rPr lang="ru-RU" b="1" i="1" dirty="0" err="1" smtClean="0"/>
              <a:t>общеучебные</a:t>
            </a:r>
            <a:r>
              <a:rPr lang="ru-RU" b="1" i="1" dirty="0" smtClean="0"/>
              <a:t> умения», «общие способы деятельности», которыми учащиеся должны овладеть в процессе </a:t>
            </a:r>
            <a:r>
              <a:rPr lang="ru-RU" b="1" i="1" dirty="0"/>
              <a:t>обучения. Все виды УУД рассматриваются в контексте содержания конкретных учебных предметов. </a:t>
            </a:r>
            <a:endParaRPr lang="ru-RU" b="1" i="1" dirty="0" smtClean="0"/>
          </a:p>
          <a:p>
            <a:pPr marL="45720" indent="0">
              <a:buNone/>
            </a:pPr>
            <a:r>
              <a:rPr lang="ru-RU" b="1" i="1" dirty="0" smtClean="0"/>
              <a:t>	 Для УУД предусмотрена отдельная программа – </a:t>
            </a:r>
            <a:r>
              <a:rPr lang="ru-RU" sz="2800" b="1" i="1" dirty="0" smtClean="0"/>
              <a:t>программа формирования универсальных учебных действий (УУД).</a:t>
            </a:r>
            <a:r>
              <a:rPr lang="ru-RU" b="1" i="1" dirty="0" smtClean="0"/>
              <a:t> </a:t>
            </a:r>
          </a:p>
          <a:p>
            <a:pPr marL="45720" indent="0">
              <a:buNone/>
            </a:pPr>
            <a:r>
              <a:rPr lang="ru-RU" b="1" i="1" dirty="0"/>
              <a:t>	</a:t>
            </a:r>
            <a:r>
              <a:rPr lang="ru-RU" b="1" i="1" dirty="0" smtClean="0"/>
              <a:t>Наличие этой программы в комплексе Основной образовательной программы начального общего образования задает </a:t>
            </a:r>
            <a:r>
              <a:rPr lang="ru-RU" b="1" i="1" dirty="0" err="1" smtClean="0"/>
              <a:t>деятельностный</a:t>
            </a:r>
            <a:r>
              <a:rPr lang="ru-RU" b="1" i="1" dirty="0" smtClean="0"/>
              <a:t> подход в образовательном процессе начальной школы.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283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491">
        <p:split orient="vert"/>
      </p:transition>
    </mc:Choice>
    <mc:Fallback xmlns="">
      <p:transition spd="slow" advTm="1849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Задачи: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/>
              <a:t>Развитие логического мышления, внимания, памяти, творческих способностей, коммуникативных навыков.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Активизация, пополнение словарного запаса.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Автоматизация и  самоконтроль поставленных звуков в свободной речи.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Формирование умения программировать грамматически правильного связного высказывания.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 Совершенствование навыка рефлексии вежливого обращения. 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Семантический разбор слов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3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Физ. минутка «Не ошибись, пожалуйста»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5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Музыкальная пауза «Улыбка»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Взаимодействие с педагогами и специалистами: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Учителя начальных классов</a:t>
            </a:r>
          </a:p>
          <a:p>
            <a:r>
              <a:rPr lang="ru-RU" b="1" i="1" dirty="0" smtClean="0"/>
              <a:t>Воспитатели</a:t>
            </a:r>
          </a:p>
          <a:p>
            <a:r>
              <a:rPr lang="ru-RU" b="1" i="1" dirty="0" smtClean="0"/>
              <a:t>Родители</a:t>
            </a:r>
          </a:p>
          <a:p>
            <a:r>
              <a:rPr lang="ru-RU" b="1" i="1" dirty="0" smtClean="0"/>
              <a:t>Педагог-психолог</a:t>
            </a:r>
          </a:p>
          <a:p>
            <a:r>
              <a:rPr lang="ru-RU" b="1" i="1" dirty="0" smtClean="0"/>
              <a:t>Педагог художественной школы</a:t>
            </a:r>
          </a:p>
          <a:p>
            <a:r>
              <a:rPr lang="ru-RU" b="1" i="1" dirty="0" smtClean="0"/>
              <a:t>Учитель музыки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50059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Всесторонний охват учащихся</a:t>
            </a:r>
          </a:p>
          <a:p>
            <a:pPr>
              <a:buNone/>
            </a:pPr>
            <a:endParaRPr lang="ru-RU" sz="2800" b="1" i="1" dirty="0" smtClean="0"/>
          </a:p>
          <a:p>
            <a:r>
              <a:rPr lang="ru-RU" sz="2800" b="1" i="1" dirty="0" smtClean="0"/>
              <a:t>Комплексный, целенаправленный подход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Разнообразие методов и приёмов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Стойкий, долговременный результат (рефлексия)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Индивидуальный подход на фоне коллективной работы 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71480"/>
            <a:ext cx="7817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Эффективность внеурочной деятельности:</a:t>
            </a:r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Алгоритм праздника «Будьте вежливы всегда»: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143932" cy="6858048"/>
          </a:xfrm>
        </p:spPr>
        <p:txBody>
          <a:bodyPr>
            <a:normAutofit fontScale="55000" lnSpcReduction="20000"/>
          </a:bodyPr>
          <a:lstStyle/>
          <a:p>
            <a:r>
              <a:rPr lang="ru-RU" sz="4200" b="1" dirty="0" smtClean="0"/>
              <a:t> </a:t>
            </a:r>
            <a:r>
              <a:rPr lang="ru-RU" sz="4200" b="1" i="1" dirty="0" smtClean="0"/>
              <a:t>Организационный момент</a:t>
            </a:r>
          </a:p>
          <a:p>
            <a:pPr>
              <a:buNone/>
            </a:pPr>
            <a:endParaRPr lang="ru-RU" sz="3800" dirty="0" smtClean="0"/>
          </a:p>
          <a:p>
            <a:r>
              <a:rPr lang="ru-RU" sz="4200" b="1" i="1" dirty="0" smtClean="0"/>
              <a:t>Определение темы праздника</a:t>
            </a:r>
            <a:endParaRPr lang="ru-RU" sz="4200" dirty="0" smtClean="0"/>
          </a:p>
          <a:p>
            <a:endParaRPr lang="ru-RU" sz="3800" dirty="0" smtClean="0"/>
          </a:p>
          <a:p>
            <a:r>
              <a:rPr lang="ru-RU" sz="4200" b="1" i="1" dirty="0" smtClean="0"/>
              <a:t>Основная часть :</a:t>
            </a:r>
          </a:p>
          <a:p>
            <a:pPr>
              <a:buNone/>
            </a:pPr>
            <a:r>
              <a:rPr lang="ru-RU" sz="3800" i="1" dirty="0" smtClean="0"/>
              <a:t>       - драматизация сказки «Вежливый </a:t>
            </a:r>
            <a:r>
              <a:rPr lang="ru-RU" sz="3800" i="1" dirty="0" err="1" smtClean="0"/>
              <a:t>Цып</a:t>
            </a:r>
            <a:r>
              <a:rPr lang="ru-RU" sz="3800" i="1" dirty="0" smtClean="0"/>
              <a:t>» </a:t>
            </a:r>
          </a:p>
          <a:p>
            <a:pPr>
              <a:buNone/>
            </a:pPr>
            <a:r>
              <a:rPr lang="ru-RU" sz="3800" i="1" dirty="0" smtClean="0"/>
              <a:t>       - семантический разбор вежливых слов </a:t>
            </a:r>
          </a:p>
          <a:p>
            <a:pPr>
              <a:buNone/>
            </a:pPr>
            <a:r>
              <a:rPr lang="ru-RU" sz="3800" i="1" dirty="0" smtClean="0"/>
              <a:t>       - Физ. минутка «Не ошибись, пожалуйста» </a:t>
            </a:r>
          </a:p>
          <a:p>
            <a:pPr>
              <a:buNone/>
            </a:pPr>
            <a:r>
              <a:rPr lang="ru-RU" sz="3800" i="1" dirty="0" smtClean="0"/>
              <a:t>       -познавательная игра «Толковый словарик вежливых слов»</a:t>
            </a:r>
          </a:p>
          <a:p>
            <a:pPr>
              <a:buNone/>
            </a:pPr>
            <a:r>
              <a:rPr lang="ru-RU" sz="3800" i="1" dirty="0" smtClean="0"/>
              <a:t>       - музыкальная пауза ( песня «Улыбка»)</a:t>
            </a:r>
          </a:p>
          <a:p>
            <a:pPr>
              <a:buNone/>
            </a:pPr>
            <a:r>
              <a:rPr lang="ru-RU" sz="3800" i="1" dirty="0" smtClean="0"/>
              <a:t>       - кроссворд «Вежливые умники»</a:t>
            </a:r>
          </a:p>
          <a:p>
            <a:pPr>
              <a:buNone/>
            </a:pPr>
            <a:r>
              <a:rPr lang="ru-RU" sz="3800" i="1" dirty="0" smtClean="0"/>
              <a:t>       - игра - тест «Отгадай вежливое слово»         </a:t>
            </a:r>
          </a:p>
          <a:p>
            <a:pPr>
              <a:buNone/>
            </a:pPr>
            <a:r>
              <a:rPr lang="ru-RU" sz="3800" i="1" dirty="0" smtClean="0"/>
              <a:t>       - выставка-обзор «вежливых» книг </a:t>
            </a:r>
          </a:p>
          <a:p>
            <a:pPr>
              <a:buNone/>
            </a:pPr>
            <a:r>
              <a:rPr lang="ru-RU" sz="3800" i="1" dirty="0" smtClean="0"/>
              <a:t>  </a:t>
            </a:r>
          </a:p>
          <a:p>
            <a:r>
              <a:rPr lang="ru-RU" sz="4200" b="1" i="1" dirty="0" smtClean="0"/>
              <a:t>Итог </a:t>
            </a:r>
          </a:p>
          <a:p>
            <a:pPr>
              <a:buNone/>
            </a:pPr>
            <a:r>
              <a:rPr lang="ru-RU" sz="3800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5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Организационный момент</a:t>
            </a:r>
            <a:endParaRPr lang="ru-RU" sz="3600" b="1" dirty="0"/>
          </a:p>
        </p:txBody>
      </p:sp>
      <p:pic>
        <p:nvPicPr>
          <p:cNvPr id="21505" name="Picture 1" descr="C:\Users\admin\Desktop\фото праздник вежливости\IMG_9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01814" y="-11644418"/>
            <a:ext cx="8558784" cy="5705856"/>
          </a:xfrm>
          <a:prstGeom prst="rect">
            <a:avLst/>
          </a:prstGeom>
          <a:noFill/>
        </p:spPr>
      </p:pic>
      <p:pic>
        <p:nvPicPr>
          <p:cNvPr id="21506" name="Picture 2" descr="C:\Users\admin\Desktop\фото праздник вежливости\IMG_92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350554" cy="3429024"/>
          </a:xfrm>
          <a:prstGeom prst="rect">
            <a:avLst/>
          </a:prstGeom>
          <a:noFill/>
          <a:ln>
            <a:solidFill>
              <a:schemeClr val="accent2">
                <a:lumMod val="50000"/>
                <a:alpha val="39000"/>
              </a:schemeClr>
            </a:solidFill>
          </a:ln>
        </p:spPr>
      </p:pic>
      <p:pic>
        <p:nvPicPr>
          <p:cNvPr id="3" name="Picture 1" descr="C:\Users\admin\Desktop\фото праздник вежливости\IMG_9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716920" y="-12858865"/>
            <a:ext cx="5500726" cy="5513359"/>
          </a:xfrm>
          <a:prstGeom prst="rect">
            <a:avLst/>
          </a:prstGeom>
          <a:noFill/>
        </p:spPr>
      </p:pic>
      <p:pic>
        <p:nvPicPr>
          <p:cNvPr id="6" name="Рисунок 5" descr="IMG_92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3143248"/>
            <a:ext cx="4893503" cy="32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Lucida Sans Unicode" charset="0"/>
              </a:rPr>
              <a:t>УЛЫБНИСЬ !</a:t>
            </a:r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4643438" y="1484313"/>
            <a:ext cx="4038600" cy="4973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ru-RU" sz="2800" i="1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35150" y="1457325"/>
            <a:ext cx="5178425" cy="4679950"/>
            <a:chOff x="360" y="1233"/>
            <a:chExt cx="2398" cy="2398"/>
          </a:xfrm>
        </p:grpSpPr>
        <p:pic>
          <p:nvPicPr>
            <p:cNvPr id="9728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" y="1233"/>
              <a:ext cx="2398" cy="23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7287" name="Text Box 5"/>
            <p:cNvSpPr txBox="1">
              <a:spLocks noChangeArrowheads="1"/>
            </p:cNvSpPr>
            <p:nvPr/>
          </p:nvSpPr>
          <p:spPr bwMode="auto">
            <a:xfrm>
              <a:off x="360" y="1233"/>
              <a:ext cx="2398" cy="23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72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092825"/>
            <a:ext cx="60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833</Words>
  <Application>Microsoft Office PowerPoint</Application>
  <PresentationFormat>Экран (4:3)</PresentationFormat>
  <Paragraphs>306</Paragraphs>
  <Slides>42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«Деятельность учителя-логопеда во внеурочных мероприятиях в рамках ФГОС»</vt:lpstr>
      <vt:lpstr>Презентация PowerPoint</vt:lpstr>
      <vt:lpstr>Цель:   1. Раскрыть понятия «вежливость»,   «вежливые слова» .                          2.Формировать  навык культурного поведения, культуру общения между детьми.           3. Воспитывать чувство коллективизма и                   взаимовыручки,  дружеские, вежливые отношения.   </vt:lpstr>
      <vt:lpstr>Задачи:</vt:lpstr>
      <vt:lpstr>Взаимодействие с педагогами и специалистами:</vt:lpstr>
      <vt:lpstr> </vt:lpstr>
      <vt:lpstr>Алгоритм праздника «Будьте вежливы всегда»:</vt:lpstr>
      <vt:lpstr>Организационный момент</vt:lpstr>
      <vt:lpstr>Презентация PowerPoint</vt:lpstr>
      <vt:lpstr>Выставка-обзор «вежливых» книг</vt:lpstr>
      <vt:lpstr>Презентация PowerPoint</vt:lpstr>
      <vt:lpstr>Презентация PowerPoint</vt:lpstr>
      <vt:lpstr>Познавательная игра «Словарик вежливых слов»</vt:lpstr>
      <vt:lpstr>Презентация PowerPoint</vt:lpstr>
      <vt:lpstr>Кроссворд «Вежливые умники»</vt:lpstr>
      <vt:lpstr>Презентация PowerPoint</vt:lpstr>
      <vt:lpstr>Презентация PowerPoint</vt:lpstr>
      <vt:lpstr>Основная часть</vt:lpstr>
      <vt:lpstr>Презентация PowerPoint</vt:lpstr>
      <vt:lpstr>Игра – тест «Будь внимательным!»</vt:lpstr>
      <vt:lpstr>Презентация PowerPoint</vt:lpstr>
      <vt:lpstr>Презентация PowerPoint</vt:lpstr>
      <vt:lpstr>Итог</vt:lpstr>
      <vt:lpstr>Презентация PowerPoint</vt:lpstr>
      <vt:lpstr>Презентация PowerPoint</vt:lpstr>
      <vt:lpstr>Праздник «Будьте вежливы всегда» ( видеоматериалы)</vt:lpstr>
      <vt:lpstr>Презентация PowerPoint</vt:lpstr>
      <vt:lpstr>Дидактическая игра «Дерево прощения»</vt:lpstr>
      <vt:lpstr>  </vt:lpstr>
      <vt:lpstr>Возникновение понятия «универсальные учебные действия» связано с изменением парадигмы образования:  от цели усвоения знаний, умений и навыков  к цели развития личности учащегося</vt:lpstr>
      <vt:lpstr>    Универсальные учебные действия  (стандарт второго поколения)            </vt:lpstr>
      <vt:lpstr>Презентация PowerPoint</vt:lpstr>
      <vt:lpstr>Презентация PowerPoint</vt:lpstr>
      <vt:lpstr>Виды универсальных учебных действий:</vt:lpstr>
      <vt:lpstr>Личностные УУД</vt:lpstr>
      <vt:lpstr>Виды УУД –  Регулятивные действия</vt:lpstr>
      <vt:lpstr>Познавательные УУД</vt:lpstr>
      <vt:lpstr>Коммуникативные УУД</vt:lpstr>
      <vt:lpstr>Презентация PowerPoint</vt:lpstr>
      <vt:lpstr>Семантический разбор слов</vt:lpstr>
      <vt:lpstr>Физ. минутка «Не ошибись, пожалуйста»</vt:lpstr>
      <vt:lpstr>Музыкальная пауза «Улыбка»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 1. Раскрыть понятие, «волшебные слова», что такое вежливость . Формировать у учащихся навык культурного поведения, формировать культуру общения между детьми. 2. Развивать логическое мышление, внимание, память, речь учащихся, развивать творческие способности детей, коммуникативные навыки, словарный запас 3. Воспитывать чувство коллективизма и взаимовыручки. Воспитывать дружеские, вежливые отношения между детьми.</dc:title>
  <dc:creator>admin</dc:creator>
  <cp:lastModifiedBy>user</cp:lastModifiedBy>
  <cp:revision>103</cp:revision>
  <dcterms:created xsi:type="dcterms:W3CDTF">2015-05-06T11:49:19Z</dcterms:created>
  <dcterms:modified xsi:type="dcterms:W3CDTF">2016-02-15T11:17:52Z</dcterms:modified>
</cp:coreProperties>
</file>