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9" r:id="rId2"/>
    <p:sldId id="772" r:id="rId3"/>
    <p:sldId id="773" r:id="rId4"/>
    <p:sldId id="779" r:id="rId5"/>
    <p:sldId id="797" r:id="rId6"/>
    <p:sldId id="776" r:id="rId7"/>
    <p:sldId id="780" r:id="rId8"/>
    <p:sldId id="800" r:id="rId9"/>
    <p:sldId id="781" r:id="rId10"/>
    <p:sldId id="782" r:id="rId11"/>
    <p:sldId id="784" r:id="rId12"/>
    <p:sldId id="783" r:id="rId13"/>
    <p:sldId id="760" r:id="rId14"/>
    <p:sldId id="785" r:id="rId15"/>
    <p:sldId id="757" r:id="rId16"/>
    <p:sldId id="777" r:id="rId17"/>
    <p:sldId id="786" r:id="rId18"/>
    <p:sldId id="787" r:id="rId19"/>
    <p:sldId id="792" r:id="rId20"/>
    <p:sldId id="775" r:id="rId21"/>
    <p:sldId id="789" r:id="rId22"/>
    <p:sldId id="788" r:id="rId23"/>
    <p:sldId id="794" r:id="rId24"/>
    <p:sldId id="793" r:id="rId25"/>
    <p:sldId id="790" r:id="rId26"/>
    <p:sldId id="798" r:id="rId27"/>
    <p:sldId id="766" r:id="rId28"/>
    <p:sldId id="791" r:id="rId29"/>
    <p:sldId id="795" r:id="rId30"/>
    <p:sldId id="796" r:id="rId31"/>
    <p:sldId id="769" r:id="rId32"/>
    <p:sldId id="452" r:id="rId33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49792"/>
    <a:srgbClr val="BC5632"/>
    <a:srgbClr val="99FF66"/>
    <a:srgbClr val="240AE4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9" autoAdjust="0"/>
    <p:restoredTop sz="94783" autoAdjust="0"/>
  </p:normalViewPr>
  <p:slideViewPr>
    <p:cSldViewPr>
      <p:cViewPr varScale="1">
        <p:scale>
          <a:sx n="98" d="100"/>
          <a:sy n="98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1494244892329984E-2"/>
          <c:y val="3.0615688732462277E-2"/>
          <c:w val="0.93850575510766987"/>
          <c:h val="0.48265427772982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Лист1!$B$4:$B$12</c:f>
              <c:strCache>
                <c:ptCount val="9"/>
                <c:pt idx="0">
                  <c:v>Литература</c:v>
                </c:pt>
                <c:pt idx="1">
                  <c:v>Английский язык (устный)</c:v>
                </c:pt>
                <c:pt idx="2">
                  <c:v>Английский язык</c:v>
                </c:pt>
                <c:pt idx="3">
                  <c:v>Информатика и ИКТ</c:v>
                </c:pt>
                <c:pt idx="4">
                  <c:v>Химия</c:v>
                </c:pt>
                <c:pt idx="5">
                  <c:v>История</c:v>
                </c:pt>
                <c:pt idx="6">
                  <c:v>Биология</c:v>
                </c:pt>
                <c:pt idx="7">
                  <c:v>Физика</c:v>
                </c:pt>
                <c:pt idx="8">
                  <c:v>Обществознание</c:v>
                </c:pt>
              </c:strCache>
            </c:strRef>
          </c:cat>
          <c:val>
            <c:numRef>
              <c:f>Лист1!$C$4:$C$12</c:f>
              <c:numCache>
                <c:formatCode>0.00%</c:formatCode>
                <c:ptCount val="9"/>
                <c:pt idx="0">
                  <c:v>6.3300000000000009E-2</c:v>
                </c:pt>
                <c:pt idx="1">
                  <c:v>7.8200000000000019E-2</c:v>
                </c:pt>
                <c:pt idx="2" formatCode="0%">
                  <c:v>8.0000000000000016E-2</c:v>
                </c:pt>
                <c:pt idx="3">
                  <c:v>8.8300000000000017E-2</c:v>
                </c:pt>
                <c:pt idx="4">
                  <c:v>0.11559999999999999</c:v>
                </c:pt>
                <c:pt idx="5">
                  <c:v>0.18490000000000004</c:v>
                </c:pt>
                <c:pt idx="6">
                  <c:v>0.18520000000000003</c:v>
                </c:pt>
                <c:pt idx="7">
                  <c:v>0.27980000000000005</c:v>
                </c:pt>
                <c:pt idx="8">
                  <c:v>0.54970000000000008</c:v>
                </c:pt>
              </c:numCache>
            </c:numRef>
          </c:val>
        </c:ser>
        <c:axId val="83732352"/>
        <c:axId val="83733888"/>
      </c:barChart>
      <c:catAx>
        <c:axId val="83732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3733888"/>
        <c:crosses val="autoZero"/>
        <c:auto val="1"/>
        <c:lblAlgn val="ctr"/>
        <c:lblOffset val="100"/>
      </c:catAx>
      <c:valAx>
        <c:axId val="83733888"/>
        <c:scaling>
          <c:orientation val="minMax"/>
        </c:scaling>
        <c:delete val="1"/>
        <c:axPos val="l"/>
        <c:numFmt formatCode="0.00%" sourceLinked="1"/>
        <c:tickLblPos val="none"/>
        <c:crossAx val="8373235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6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9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8"/>
              <c:layout>
                <c:manualLayout>
                  <c:x val="4.5167439610777609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Лист1!$C$4:$C$14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физика</c:v>
                </c:pt>
                <c:pt idx="3">
                  <c:v>химия</c:v>
                </c:pt>
                <c:pt idx="4">
                  <c:v>биология</c:v>
                </c:pt>
                <c:pt idx="5">
                  <c:v>информатика и ИКТ</c:v>
                </c:pt>
                <c:pt idx="6">
                  <c:v>история</c:v>
                </c:pt>
                <c:pt idx="7">
                  <c:v>география</c:v>
                </c:pt>
                <c:pt idx="8">
                  <c:v>обществознание</c:v>
                </c:pt>
                <c:pt idx="9">
                  <c:v>литература</c:v>
                </c:pt>
                <c:pt idx="10">
                  <c:v>иностранные языки</c:v>
                </c:pt>
              </c:strCache>
            </c:strRef>
          </c:cat>
          <c:val>
            <c:numRef>
              <c:f>Лист1!$D$4:$D$14</c:f>
              <c:numCache>
                <c:formatCode>General</c:formatCode>
                <c:ptCount val="11"/>
                <c:pt idx="0">
                  <c:v>36</c:v>
                </c:pt>
                <c:pt idx="1">
                  <c:v>27</c:v>
                </c:pt>
                <c:pt idx="2">
                  <c:v>36</c:v>
                </c:pt>
                <c:pt idx="3">
                  <c:v>36</c:v>
                </c:pt>
                <c:pt idx="4">
                  <c:v>36</c:v>
                </c:pt>
                <c:pt idx="5">
                  <c:v>40</c:v>
                </c:pt>
                <c:pt idx="6">
                  <c:v>32</c:v>
                </c:pt>
                <c:pt idx="7">
                  <c:v>37</c:v>
                </c:pt>
                <c:pt idx="8">
                  <c:v>42</c:v>
                </c:pt>
                <c:pt idx="9">
                  <c:v>32</c:v>
                </c:pt>
                <c:pt idx="10">
                  <c:v>22</c:v>
                </c:pt>
              </c:numCache>
            </c:numRef>
          </c:val>
        </c:ser>
        <c:gapWidth val="219"/>
        <c:overlap val="-27"/>
        <c:axId val="86604800"/>
        <c:axId val="86614784"/>
      </c:barChart>
      <c:catAx>
        <c:axId val="86604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6614784"/>
        <c:crosses val="autoZero"/>
        <c:auto val="1"/>
        <c:lblAlgn val="ctr"/>
        <c:lblOffset val="100"/>
      </c:catAx>
      <c:valAx>
        <c:axId val="8661478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660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19697-01FB-4C73-BE6A-DCAC66D0EE0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330FFA-6E36-469D-A8F3-A396FAAB7D66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Обязательные учебные предметы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AED3EF41-807A-4A6B-94E7-A5D026E2082C}" type="parTrans" cxnId="{404D8D5B-9E70-49FC-8F20-83962593E266}">
      <dgm:prSet/>
      <dgm:spPr/>
      <dgm:t>
        <a:bodyPr/>
        <a:lstStyle/>
        <a:p>
          <a:endParaRPr lang="ru-RU"/>
        </a:p>
      </dgm:t>
    </dgm:pt>
    <dgm:pt modelId="{A697AE09-559B-47ED-9395-DE1F907E8BC4}" type="sibTrans" cxnId="{404D8D5B-9E70-49FC-8F20-83962593E266}">
      <dgm:prSet/>
      <dgm:spPr/>
      <dgm:t>
        <a:bodyPr/>
        <a:lstStyle/>
        <a:p>
          <a:endParaRPr lang="ru-RU"/>
        </a:p>
      </dgm:t>
    </dgm:pt>
    <dgm:pt modelId="{DDC3CB4D-FC42-4853-8EA9-F6EA8B2EDFB3}">
      <dgm:prSet phldrT="[Текст]" custT="1"/>
      <dgm:spPr/>
      <dgm:t>
        <a:bodyPr anchor="ctr"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Русский язык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A858FC6C-9626-413B-9F2E-FF291B755F6D}" type="parTrans" cxnId="{7EF8C8D1-174C-483B-9249-45BCF9C86BA8}">
      <dgm:prSet/>
      <dgm:spPr/>
      <dgm:t>
        <a:bodyPr/>
        <a:lstStyle/>
        <a:p>
          <a:endParaRPr lang="ru-RU"/>
        </a:p>
      </dgm:t>
    </dgm:pt>
    <dgm:pt modelId="{A54AEBED-5BCD-4C16-A819-0E3BBC097302}" type="sibTrans" cxnId="{7EF8C8D1-174C-483B-9249-45BCF9C86BA8}">
      <dgm:prSet/>
      <dgm:spPr/>
      <dgm:t>
        <a:bodyPr/>
        <a:lstStyle/>
        <a:p>
          <a:endParaRPr lang="ru-RU"/>
        </a:p>
      </dgm:t>
    </dgm:pt>
    <dgm:pt modelId="{3768BFD7-6472-4B60-A650-2C33EC3E9ACF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 выбору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учебные предметы</a:t>
          </a:r>
          <a:endParaRPr lang="ru-RU" sz="2400" b="1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4DBD05D-9178-4378-B935-A06118AD03F1}" type="parTrans" cxnId="{808BFED8-8FCF-483E-8ACE-1D2E65D1CD79}">
      <dgm:prSet/>
      <dgm:spPr/>
      <dgm:t>
        <a:bodyPr/>
        <a:lstStyle/>
        <a:p>
          <a:endParaRPr lang="ru-RU"/>
        </a:p>
      </dgm:t>
    </dgm:pt>
    <dgm:pt modelId="{EAEE8AAD-68CE-4025-BBFD-9FB8B04562F4}" type="sibTrans" cxnId="{808BFED8-8FCF-483E-8ACE-1D2E65D1CD79}">
      <dgm:prSet/>
      <dgm:spPr/>
      <dgm:t>
        <a:bodyPr/>
        <a:lstStyle/>
        <a:p>
          <a:endParaRPr lang="ru-RU"/>
        </a:p>
      </dgm:t>
    </dgm:pt>
    <dgm:pt modelId="{8A6C5EC9-DBD6-4A3C-98D6-AD3A5451B73C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Физика, химия, биология, информатика и ИКТ, история, обществознание, литература, география, иностранные языки, родной язык, родная литература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900CD42D-4C63-4CF9-ACE3-B032BA5EAD35}" type="parTrans" cxnId="{D74C31B3-198F-4AE9-8E10-E14242FDA74A}">
      <dgm:prSet/>
      <dgm:spPr/>
      <dgm:t>
        <a:bodyPr/>
        <a:lstStyle/>
        <a:p>
          <a:endParaRPr lang="ru-RU"/>
        </a:p>
      </dgm:t>
    </dgm:pt>
    <dgm:pt modelId="{7C9A3BE4-9D49-4934-A238-FB8FB1EDDA32}" type="sibTrans" cxnId="{D74C31B3-198F-4AE9-8E10-E14242FDA74A}">
      <dgm:prSet/>
      <dgm:spPr/>
      <dgm:t>
        <a:bodyPr/>
        <a:lstStyle/>
        <a:p>
          <a:endParaRPr lang="ru-RU"/>
        </a:p>
      </dgm:t>
    </dgm:pt>
    <dgm:pt modelId="{CAA1046F-655F-44B1-85F8-10A0D127F166}">
      <dgm:prSet phldrT="[Текст]" custT="1"/>
      <dgm:spPr/>
      <dgm:t>
        <a:bodyPr anchor="ctr"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Математика (базовый, профильный уровни)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45AFABDC-56CC-4968-8710-0C8FC88C9B30}" type="parTrans" cxnId="{0ABD76C3-EB2C-49C2-A9F3-AD3AB93A9E11}">
      <dgm:prSet/>
      <dgm:spPr/>
      <dgm:t>
        <a:bodyPr/>
        <a:lstStyle/>
        <a:p>
          <a:endParaRPr lang="ru-RU"/>
        </a:p>
      </dgm:t>
    </dgm:pt>
    <dgm:pt modelId="{487C5879-ACA5-46FA-8B6E-7EB90CDAB013}" type="sibTrans" cxnId="{0ABD76C3-EB2C-49C2-A9F3-AD3AB93A9E11}">
      <dgm:prSet/>
      <dgm:spPr/>
      <dgm:t>
        <a:bodyPr/>
        <a:lstStyle/>
        <a:p>
          <a:endParaRPr lang="ru-RU"/>
        </a:p>
      </dgm:t>
    </dgm:pt>
    <dgm:pt modelId="{CBAB373A-C13E-4EE8-A213-800725F4BFB2}" type="pres">
      <dgm:prSet presAssocID="{BBF19697-01FB-4C73-BE6A-DCAC66D0EE0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02A75D-DF2E-4E69-B633-C9A6C8305838}" type="pres">
      <dgm:prSet presAssocID="{4D330FFA-6E36-469D-A8F3-A396FAAB7D66}" presName="linNode" presStyleCnt="0"/>
      <dgm:spPr/>
    </dgm:pt>
    <dgm:pt modelId="{A5888A36-59B9-4800-8ABC-FC7A45D1344F}" type="pres">
      <dgm:prSet presAssocID="{4D330FFA-6E36-469D-A8F3-A396FAAB7D66}" presName="parentShp" presStyleLbl="node1" presStyleIdx="0" presStyleCnt="2" custScaleX="85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85333-9757-4D1F-9FE5-8AB87DCD7619}" type="pres">
      <dgm:prSet presAssocID="{4D330FFA-6E36-469D-A8F3-A396FAAB7D6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07CA6-4B69-472C-834E-7D10DA17DC78}" type="pres">
      <dgm:prSet presAssocID="{A697AE09-559B-47ED-9395-DE1F907E8BC4}" presName="spacing" presStyleCnt="0"/>
      <dgm:spPr/>
    </dgm:pt>
    <dgm:pt modelId="{655A5825-2931-41B3-9681-BE2A2C3EC4F0}" type="pres">
      <dgm:prSet presAssocID="{3768BFD7-6472-4B60-A650-2C33EC3E9ACF}" presName="linNode" presStyleCnt="0"/>
      <dgm:spPr/>
    </dgm:pt>
    <dgm:pt modelId="{FFA7F371-AD00-4117-A7E3-1A4E132C6BBF}" type="pres">
      <dgm:prSet presAssocID="{3768BFD7-6472-4B60-A650-2C33EC3E9ACF}" presName="parentShp" presStyleLbl="node1" presStyleIdx="1" presStyleCnt="2" custScaleX="85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FF79E-1AB7-43C3-AFEB-AB1649445909}" type="pres">
      <dgm:prSet presAssocID="{3768BFD7-6472-4B60-A650-2C33EC3E9AC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B91EB0-722B-4184-942B-E21F1E2D6C81}" type="presOf" srcId="{4D330FFA-6E36-469D-A8F3-A396FAAB7D66}" destId="{A5888A36-59B9-4800-8ABC-FC7A45D1344F}" srcOrd="0" destOrd="0" presId="urn:microsoft.com/office/officeart/2005/8/layout/vList6"/>
    <dgm:cxn modelId="{A26D9E6A-C0E6-4E88-9628-73DBA6990CDC}" type="presOf" srcId="{DDC3CB4D-FC42-4853-8EA9-F6EA8B2EDFB3}" destId="{EEB85333-9757-4D1F-9FE5-8AB87DCD7619}" srcOrd="0" destOrd="0" presId="urn:microsoft.com/office/officeart/2005/8/layout/vList6"/>
    <dgm:cxn modelId="{9776E557-BE33-401B-A2B1-03694519BD2D}" type="presOf" srcId="{8A6C5EC9-DBD6-4A3C-98D6-AD3A5451B73C}" destId="{9DEFF79E-1AB7-43C3-AFEB-AB1649445909}" srcOrd="0" destOrd="0" presId="urn:microsoft.com/office/officeart/2005/8/layout/vList6"/>
    <dgm:cxn modelId="{7EF8C8D1-174C-483B-9249-45BCF9C86BA8}" srcId="{4D330FFA-6E36-469D-A8F3-A396FAAB7D66}" destId="{DDC3CB4D-FC42-4853-8EA9-F6EA8B2EDFB3}" srcOrd="0" destOrd="0" parTransId="{A858FC6C-9626-413B-9F2E-FF291B755F6D}" sibTransId="{A54AEBED-5BCD-4C16-A819-0E3BBC097302}"/>
    <dgm:cxn modelId="{808BFED8-8FCF-483E-8ACE-1D2E65D1CD79}" srcId="{BBF19697-01FB-4C73-BE6A-DCAC66D0EE00}" destId="{3768BFD7-6472-4B60-A650-2C33EC3E9ACF}" srcOrd="1" destOrd="0" parTransId="{E4DBD05D-9178-4378-B935-A06118AD03F1}" sibTransId="{EAEE8AAD-68CE-4025-BBFD-9FB8B04562F4}"/>
    <dgm:cxn modelId="{8C47C12C-2982-4F6A-AC2C-F018EC8CD146}" type="presOf" srcId="{3768BFD7-6472-4B60-A650-2C33EC3E9ACF}" destId="{FFA7F371-AD00-4117-A7E3-1A4E132C6BBF}" srcOrd="0" destOrd="0" presId="urn:microsoft.com/office/officeart/2005/8/layout/vList6"/>
    <dgm:cxn modelId="{D74C31B3-198F-4AE9-8E10-E14242FDA74A}" srcId="{3768BFD7-6472-4B60-A650-2C33EC3E9ACF}" destId="{8A6C5EC9-DBD6-4A3C-98D6-AD3A5451B73C}" srcOrd="0" destOrd="0" parTransId="{900CD42D-4C63-4CF9-ACE3-B032BA5EAD35}" sibTransId="{7C9A3BE4-9D49-4934-A238-FB8FB1EDDA32}"/>
    <dgm:cxn modelId="{0ABD76C3-EB2C-49C2-A9F3-AD3AB93A9E11}" srcId="{4D330FFA-6E36-469D-A8F3-A396FAAB7D66}" destId="{CAA1046F-655F-44B1-85F8-10A0D127F166}" srcOrd="1" destOrd="0" parTransId="{45AFABDC-56CC-4968-8710-0C8FC88C9B30}" sibTransId="{487C5879-ACA5-46FA-8B6E-7EB90CDAB013}"/>
    <dgm:cxn modelId="{404D8D5B-9E70-49FC-8F20-83962593E266}" srcId="{BBF19697-01FB-4C73-BE6A-DCAC66D0EE00}" destId="{4D330FFA-6E36-469D-A8F3-A396FAAB7D66}" srcOrd="0" destOrd="0" parTransId="{AED3EF41-807A-4A6B-94E7-A5D026E2082C}" sibTransId="{A697AE09-559B-47ED-9395-DE1F907E8BC4}"/>
    <dgm:cxn modelId="{46EADDD1-BE46-4CBF-AFA4-5D87CCA476EA}" type="presOf" srcId="{BBF19697-01FB-4C73-BE6A-DCAC66D0EE00}" destId="{CBAB373A-C13E-4EE8-A213-800725F4BFB2}" srcOrd="0" destOrd="0" presId="urn:microsoft.com/office/officeart/2005/8/layout/vList6"/>
    <dgm:cxn modelId="{243BDAB8-7DD3-44F8-8EBD-8799944EB5C4}" type="presOf" srcId="{CAA1046F-655F-44B1-85F8-10A0D127F166}" destId="{EEB85333-9757-4D1F-9FE5-8AB87DCD7619}" srcOrd="0" destOrd="1" presId="urn:microsoft.com/office/officeart/2005/8/layout/vList6"/>
    <dgm:cxn modelId="{8491171C-FA4F-422D-BEF9-D33F5400EDBB}" type="presParOf" srcId="{CBAB373A-C13E-4EE8-A213-800725F4BFB2}" destId="{2D02A75D-DF2E-4E69-B633-C9A6C8305838}" srcOrd="0" destOrd="0" presId="urn:microsoft.com/office/officeart/2005/8/layout/vList6"/>
    <dgm:cxn modelId="{A6F8D778-53F1-47DD-A16B-05288F804607}" type="presParOf" srcId="{2D02A75D-DF2E-4E69-B633-C9A6C8305838}" destId="{A5888A36-59B9-4800-8ABC-FC7A45D1344F}" srcOrd="0" destOrd="0" presId="urn:microsoft.com/office/officeart/2005/8/layout/vList6"/>
    <dgm:cxn modelId="{A4B683DF-98C1-4AB0-86B5-85C4B4DEA574}" type="presParOf" srcId="{2D02A75D-DF2E-4E69-B633-C9A6C8305838}" destId="{EEB85333-9757-4D1F-9FE5-8AB87DCD7619}" srcOrd="1" destOrd="0" presId="urn:microsoft.com/office/officeart/2005/8/layout/vList6"/>
    <dgm:cxn modelId="{BC3B3C32-CB84-49A9-9913-45884FCE4AEC}" type="presParOf" srcId="{CBAB373A-C13E-4EE8-A213-800725F4BFB2}" destId="{E0B07CA6-4B69-472C-834E-7D10DA17DC78}" srcOrd="1" destOrd="0" presId="urn:microsoft.com/office/officeart/2005/8/layout/vList6"/>
    <dgm:cxn modelId="{B1D77D98-E15F-4204-8ED0-5453048BBCA2}" type="presParOf" srcId="{CBAB373A-C13E-4EE8-A213-800725F4BFB2}" destId="{655A5825-2931-41B3-9681-BE2A2C3EC4F0}" srcOrd="2" destOrd="0" presId="urn:microsoft.com/office/officeart/2005/8/layout/vList6"/>
    <dgm:cxn modelId="{8FF49DAC-4F10-4227-B4D9-1BA7467F8B38}" type="presParOf" srcId="{655A5825-2931-41B3-9681-BE2A2C3EC4F0}" destId="{FFA7F371-AD00-4117-A7E3-1A4E132C6BBF}" srcOrd="0" destOrd="0" presId="urn:microsoft.com/office/officeart/2005/8/layout/vList6"/>
    <dgm:cxn modelId="{D59ECDDC-B8DA-4019-840D-1EFAF01585B3}" type="presParOf" srcId="{655A5825-2931-41B3-9681-BE2A2C3EC4F0}" destId="{9DEFF79E-1AB7-43C3-AFEB-AB164944590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76680-5943-496B-87CB-FCFC32E59B8F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A51CDD-EEFA-455D-9458-56C94457E1C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66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ЕГЭ</a:t>
          </a:r>
          <a:endParaRPr lang="ru-RU" sz="6600" b="1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FE2B4D4-D600-4401-8C42-9DC246163C35}" type="parTrans" cxnId="{9EE40883-98A4-4F42-A0C4-59CD902055F2}">
      <dgm:prSet/>
      <dgm:spPr/>
      <dgm:t>
        <a:bodyPr/>
        <a:lstStyle/>
        <a:p>
          <a:endParaRPr lang="ru-RU"/>
        </a:p>
      </dgm:t>
    </dgm:pt>
    <dgm:pt modelId="{D911736D-F1E9-4210-A985-99735A0164CE}" type="sibTrans" cxnId="{9EE40883-98A4-4F42-A0C4-59CD902055F2}">
      <dgm:prSet/>
      <dgm:spPr/>
      <dgm:t>
        <a:bodyPr/>
        <a:lstStyle/>
        <a:p>
          <a:endParaRPr lang="ru-RU"/>
        </a:p>
      </dgm:t>
    </dgm:pt>
    <dgm:pt modelId="{3552D014-E7E9-4D60-867F-07AED63E928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66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ГВЭ</a:t>
          </a:r>
          <a:endParaRPr lang="ru-RU" sz="6600" b="1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E2D6967-7B65-496F-9FEF-93D3750209F5}" type="parTrans" cxnId="{723D13C6-F740-4607-B55D-8690FF844342}">
      <dgm:prSet/>
      <dgm:spPr/>
      <dgm:t>
        <a:bodyPr/>
        <a:lstStyle/>
        <a:p>
          <a:endParaRPr lang="ru-RU"/>
        </a:p>
      </dgm:t>
    </dgm:pt>
    <dgm:pt modelId="{4A7F7FD3-F20C-4479-9562-BBDED1C31E9F}" type="sibTrans" cxnId="{723D13C6-F740-4607-B55D-8690FF844342}">
      <dgm:prSet/>
      <dgm:spPr/>
      <dgm:t>
        <a:bodyPr/>
        <a:lstStyle/>
        <a:p>
          <a:endParaRPr lang="ru-RU"/>
        </a:p>
      </dgm:t>
    </dgm:pt>
    <dgm:pt modelId="{3E4DD8C7-8A89-4AAC-B76D-C252ED25C79E}" type="pres">
      <dgm:prSet presAssocID="{AAA76680-5943-496B-87CB-FCFC32E59B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CFC143-3945-4A55-BFE1-AC3DBA944090}" type="pres">
      <dgm:prSet presAssocID="{AAA76680-5943-496B-87CB-FCFC32E59B8F}" presName="fgShape" presStyleLbl="fgShp" presStyleIdx="0" presStyleCnt="1"/>
      <dgm:spPr/>
    </dgm:pt>
    <dgm:pt modelId="{8C4D9D00-2A98-4E37-8400-61912E2A17BB}" type="pres">
      <dgm:prSet presAssocID="{AAA76680-5943-496B-87CB-FCFC32E59B8F}" presName="linComp" presStyleCnt="0"/>
      <dgm:spPr/>
    </dgm:pt>
    <dgm:pt modelId="{C244AD7C-58DD-486C-84DE-64B9A3A8A31A}" type="pres">
      <dgm:prSet presAssocID="{93A51CDD-EEFA-455D-9458-56C94457E1C2}" presName="compNode" presStyleCnt="0"/>
      <dgm:spPr/>
    </dgm:pt>
    <dgm:pt modelId="{C38A7B05-D111-47DC-9C1F-E00422183961}" type="pres">
      <dgm:prSet presAssocID="{93A51CDD-EEFA-455D-9458-56C94457E1C2}" presName="bkgdShape" presStyleLbl="node1" presStyleIdx="0" presStyleCnt="2" custLinFactNeighborX="-87"/>
      <dgm:spPr/>
      <dgm:t>
        <a:bodyPr/>
        <a:lstStyle/>
        <a:p>
          <a:endParaRPr lang="ru-RU"/>
        </a:p>
      </dgm:t>
    </dgm:pt>
    <dgm:pt modelId="{C18B214D-0153-4905-9F77-11FB02322522}" type="pres">
      <dgm:prSet presAssocID="{93A51CDD-EEFA-455D-9458-56C94457E1C2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D3651-3AB2-4B79-A7D1-96F07DDC1120}" type="pres">
      <dgm:prSet presAssocID="{93A51CDD-EEFA-455D-9458-56C94457E1C2}" presName="invisiNode" presStyleLbl="node1" presStyleIdx="0" presStyleCnt="2"/>
      <dgm:spPr/>
    </dgm:pt>
    <dgm:pt modelId="{06D7B2ED-612F-48C2-8ACA-D79B0A25812E}" type="pres">
      <dgm:prSet presAssocID="{93A51CDD-EEFA-455D-9458-56C94457E1C2}" presName="imagNode" presStyleLbl="fgImgPlace1" presStyleIdx="0" presStyleCnt="2" custScaleX="123196" custScaleY="1131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4BDC411-38E6-4E79-8A37-DD1912BE9FF8}" type="pres">
      <dgm:prSet presAssocID="{D911736D-F1E9-4210-A985-99735A0164C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C724A8E-42C6-46EB-A120-5A52FC068295}" type="pres">
      <dgm:prSet presAssocID="{3552D014-E7E9-4D60-867F-07AED63E9286}" presName="compNode" presStyleCnt="0"/>
      <dgm:spPr/>
    </dgm:pt>
    <dgm:pt modelId="{C791AB45-FE2A-4D62-8486-0A51C75D48AA}" type="pres">
      <dgm:prSet presAssocID="{3552D014-E7E9-4D60-867F-07AED63E9286}" presName="bkgdShape" presStyleLbl="node1" presStyleIdx="1" presStyleCnt="2"/>
      <dgm:spPr/>
      <dgm:t>
        <a:bodyPr/>
        <a:lstStyle/>
        <a:p>
          <a:endParaRPr lang="ru-RU"/>
        </a:p>
      </dgm:t>
    </dgm:pt>
    <dgm:pt modelId="{DD985092-A6FC-46E7-95D7-BBA73C3F434F}" type="pres">
      <dgm:prSet presAssocID="{3552D014-E7E9-4D60-867F-07AED63E9286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9A4D6-7422-4793-945C-5874119EEB58}" type="pres">
      <dgm:prSet presAssocID="{3552D014-E7E9-4D60-867F-07AED63E9286}" presName="invisiNode" presStyleLbl="node1" presStyleIdx="1" presStyleCnt="2"/>
      <dgm:spPr/>
    </dgm:pt>
    <dgm:pt modelId="{1DE96B3A-76F9-4E2B-936E-0D8B1F97B4B6}" type="pres">
      <dgm:prSet presAssocID="{3552D014-E7E9-4D60-867F-07AED63E9286}" presName="imagNode" presStyleLbl="fgImgPlace1" presStyleIdx="1" presStyleCnt="2" custScaleX="115109" custScaleY="10556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9B6551E-E190-42FC-B4EF-5F193BA97F7B}" type="presOf" srcId="{3552D014-E7E9-4D60-867F-07AED63E9286}" destId="{C791AB45-FE2A-4D62-8486-0A51C75D48AA}" srcOrd="0" destOrd="0" presId="urn:microsoft.com/office/officeart/2005/8/layout/hList7#1"/>
    <dgm:cxn modelId="{09AF12F9-5323-4B30-B237-87BFE42D49C3}" type="presOf" srcId="{93A51CDD-EEFA-455D-9458-56C94457E1C2}" destId="{C18B214D-0153-4905-9F77-11FB02322522}" srcOrd="1" destOrd="0" presId="urn:microsoft.com/office/officeart/2005/8/layout/hList7#1"/>
    <dgm:cxn modelId="{216FF5EC-3E8F-4067-BB33-92674677A084}" type="presOf" srcId="{AAA76680-5943-496B-87CB-FCFC32E59B8F}" destId="{3E4DD8C7-8A89-4AAC-B76D-C252ED25C79E}" srcOrd="0" destOrd="0" presId="urn:microsoft.com/office/officeart/2005/8/layout/hList7#1"/>
    <dgm:cxn modelId="{9EE40883-98A4-4F42-A0C4-59CD902055F2}" srcId="{AAA76680-5943-496B-87CB-FCFC32E59B8F}" destId="{93A51CDD-EEFA-455D-9458-56C94457E1C2}" srcOrd="0" destOrd="0" parTransId="{2FE2B4D4-D600-4401-8C42-9DC246163C35}" sibTransId="{D911736D-F1E9-4210-A985-99735A0164CE}"/>
    <dgm:cxn modelId="{E3CFB031-BA94-479D-BCE1-70331955C066}" type="presOf" srcId="{93A51CDD-EEFA-455D-9458-56C94457E1C2}" destId="{C38A7B05-D111-47DC-9C1F-E00422183961}" srcOrd="0" destOrd="0" presId="urn:microsoft.com/office/officeart/2005/8/layout/hList7#1"/>
    <dgm:cxn modelId="{40EF0A55-9ADC-405C-9CE8-5C71CBF8CF45}" type="presOf" srcId="{3552D014-E7E9-4D60-867F-07AED63E9286}" destId="{DD985092-A6FC-46E7-95D7-BBA73C3F434F}" srcOrd="1" destOrd="0" presId="urn:microsoft.com/office/officeart/2005/8/layout/hList7#1"/>
    <dgm:cxn modelId="{723D13C6-F740-4607-B55D-8690FF844342}" srcId="{AAA76680-5943-496B-87CB-FCFC32E59B8F}" destId="{3552D014-E7E9-4D60-867F-07AED63E9286}" srcOrd="1" destOrd="0" parTransId="{CE2D6967-7B65-496F-9FEF-93D3750209F5}" sibTransId="{4A7F7FD3-F20C-4479-9562-BBDED1C31E9F}"/>
    <dgm:cxn modelId="{5242C3D6-BD0C-4933-9CD5-EAD73AF050FC}" type="presOf" srcId="{D911736D-F1E9-4210-A985-99735A0164CE}" destId="{A4BDC411-38E6-4E79-8A37-DD1912BE9FF8}" srcOrd="0" destOrd="0" presId="urn:microsoft.com/office/officeart/2005/8/layout/hList7#1"/>
    <dgm:cxn modelId="{EB96825A-ACA2-4A0D-A8DC-D19D9FC8B201}" type="presParOf" srcId="{3E4DD8C7-8A89-4AAC-B76D-C252ED25C79E}" destId="{B9CFC143-3945-4A55-BFE1-AC3DBA944090}" srcOrd="0" destOrd="0" presId="urn:microsoft.com/office/officeart/2005/8/layout/hList7#1"/>
    <dgm:cxn modelId="{C85AFDF8-7C15-484A-BF18-46F1FDF434F3}" type="presParOf" srcId="{3E4DD8C7-8A89-4AAC-B76D-C252ED25C79E}" destId="{8C4D9D00-2A98-4E37-8400-61912E2A17BB}" srcOrd="1" destOrd="0" presId="urn:microsoft.com/office/officeart/2005/8/layout/hList7#1"/>
    <dgm:cxn modelId="{D89DD487-E5CD-47F4-A7FC-D761ED573443}" type="presParOf" srcId="{8C4D9D00-2A98-4E37-8400-61912E2A17BB}" destId="{C244AD7C-58DD-486C-84DE-64B9A3A8A31A}" srcOrd="0" destOrd="0" presId="urn:microsoft.com/office/officeart/2005/8/layout/hList7#1"/>
    <dgm:cxn modelId="{C0B2F12B-48A1-47AD-9593-4CA74D648D41}" type="presParOf" srcId="{C244AD7C-58DD-486C-84DE-64B9A3A8A31A}" destId="{C38A7B05-D111-47DC-9C1F-E00422183961}" srcOrd="0" destOrd="0" presId="urn:microsoft.com/office/officeart/2005/8/layout/hList7#1"/>
    <dgm:cxn modelId="{93E8D6B9-2AD7-4B65-BC88-C9271DDB26E9}" type="presParOf" srcId="{C244AD7C-58DD-486C-84DE-64B9A3A8A31A}" destId="{C18B214D-0153-4905-9F77-11FB02322522}" srcOrd="1" destOrd="0" presId="urn:microsoft.com/office/officeart/2005/8/layout/hList7#1"/>
    <dgm:cxn modelId="{A52EB9E3-BA36-4AF1-B207-4AC376A388E9}" type="presParOf" srcId="{C244AD7C-58DD-486C-84DE-64B9A3A8A31A}" destId="{CDBD3651-3AB2-4B79-A7D1-96F07DDC1120}" srcOrd="2" destOrd="0" presId="urn:microsoft.com/office/officeart/2005/8/layout/hList7#1"/>
    <dgm:cxn modelId="{EFC2AFEE-9E7E-41F3-B3B7-90B81613F421}" type="presParOf" srcId="{C244AD7C-58DD-486C-84DE-64B9A3A8A31A}" destId="{06D7B2ED-612F-48C2-8ACA-D79B0A25812E}" srcOrd="3" destOrd="0" presId="urn:microsoft.com/office/officeart/2005/8/layout/hList7#1"/>
    <dgm:cxn modelId="{136D261B-6124-4568-9F34-16AB24837433}" type="presParOf" srcId="{8C4D9D00-2A98-4E37-8400-61912E2A17BB}" destId="{A4BDC411-38E6-4E79-8A37-DD1912BE9FF8}" srcOrd="1" destOrd="0" presId="urn:microsoft.com/office/officeart/2005/8/layout/hList7#1"/>
    <dgm:cxn modelId="{5D5E76E5-5EF3-4545-A8B8-C8E537ABCA28}" type="presParOf" srcId="{8C4D9D00-2A98-4E37-8400-61912E2A17BB}" destId="{4C724A8E-42C6-46EB-A120-5A52FC068295}" srcOrd="2" destOrd="0" presId="urn:microsoft.com/office/officeart/2005/8/layout/hList7#1"/>
    <dgm:cxn modelId="{580E2E67-1C92-4BBF-A7E7-35E4A9DA4703}" type="presParOf" srcId="{4C724A8E-42C6-46EB-A120-5A52FC068295}" destId="{C791AB45-FE2A-4D62-8486-0A51C75D48AA}" srcOrd="0" destOrd="0" presId="urn:microsoft.com/office/officeart/2005/8/layout/hList7#1"/>
    <dgm:cxn modelId="{C503FC54-03FE-4228-8102-2AE5592D96CF}" type="presParOf" srcId="{4C724A8E-42C6-46EB-A120-5A52FC068295}" destId="{DD985092-A6FC-46E7-95D7-BBA73C3F434F}" srcOrd="1" destOrd="0" presId="urn:microsoft.com/office/officeart/2005/8/layout/hList7#1"/>
    <dgm:cxn modelId="{74545B35-31F4-4878-8740-2992557398B1}" type="presParOf" srcId="{4C724A8E-42C6-46EB-A120-5A52FC068295}" destId="{2A99A4D6-7422-4793-945C-5874119EEB58}" srcOrd="2" destOrd="0" presId="urn:microsoft.com/office/officeart/2005/8/layout/hList7#1"/>
    <dgm:cxn modelId="{BE05307A-AA3F-40D1-9063-087ADBDDF010}" type="presParOf" srcId="{4C724A8E-42C6-46EB-A120-5A52FC068295}" destId="{1DE96B3A-76F9-4E2B-936E-0D8B1F97B4B6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65B351-E4C6-43AE-AF80-810D02AB733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2B140D-58B3-4468-93B9-98B55BE0581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Досрочный этап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60E5F0A9-B5A7-4442-AE77-2BEC393F394E}" type="parTrans" cxnId="{62CB57DC-E8BA-42D2-86B7-844CF7151816}">
      <dgm:prSet/>
      <dgm:spPr/>
      <dgm:t>
        <a:bodyPr/>
        <a:lstStyle/>
        <a:p>
          <a:endParaRPr lang="ru-RU"/>
        </a:p>
      </dgm:t>
    </dgm:pt>
    <dgm:pt modelId="{7068BAEF-792D-4B7E-AD82-253C02FC17CB}" type="sibTrans" cxnId="{62CB57DC-E8BA-42D2-86B7-844CF7151816}">
      <dgm:prSet/>
      <dgm:spPr/>
      <dgm:t>
        <a:bodyPr/>
        <a:lstStyle/>
        <a:p>
          <a:endParaRPr lang="ru-RU"/>
        </a:p>
      </dgm:t>
    </dgm:pt>
    <dgm:pt modelId="{8C2167D2-BA9C-48AC-826B-BFD2A9E89E4A}">
      <dgm:prSet phldrT="[Текст]" custT="1"/>
      <dgm:spPr/>
      <dgm:t>
        <a:bodyPr anchor="ctr"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С 21 марта 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7A05E88E-CDBB-426E-82E9-333323830300}" type="parTrans" cxnId="{B5A3E5BB-314B-4789-99F1-637EB5FD08DA}">
      <dgm:prSet/>
      <dgm:spPr/>
      <dgm:t>
        <a:bodyPr/>
        <a:lstStyle/>
        <a:p>
          <a:endParaRPr lang="ru-RU"/>
        </a:p>
      </dgm:t>
    </dgm:pt>
    <dgm:pt modelId="{F2101CFC-3D47-4C28-AC1D-4CF4172DF695}" type="sibTrans" cxnId="{B5A3E5BB-314B-4789-99F1-637EB5FD08DA}">
      <dgm:prSet/>
      <dgm:spPr/>
      <dgm:t>
        <a:bodyPr/>
        <a:lstStyle/>
        <a:p>
          <a:endParaRPr lang="ru-RU"/>
        </a:p>
      </dgm:t>
    </dgm:pt>
    <dgm:pt modelId="{07CA0494-F137-440E-A803-1AF5A503F20C}">
      <dgm:prSet phldrT="[Текст]" custT="1"/>
      <dgm:spPr/>
      <dgm:t>
        <a:bodyPr anchor="ctr"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по 23 апреля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1B3CA47C-19E4-4869-A90D-5863F7DAB1C0}" type="parTrans" cxnId="{5E40B0C1-6FD9-4351-9506-DF8EB39C3BFE}">
      <dgm:prSet/>
      <dgm:spPr/>
      <dgm:t>
        <a:bodyPr/>
        <a:lstStyle/>
        <a:p>
          <a:endParaRPr lang="ru-RU"/>
        </a:p>
      </dgm:t>
    </dgm:pt>
    <dgm:pt modelId="{EB67F1CF-6E5D-43DA-8B97-BC065954B92F}" type="sibTrans" cxnId="{5E40B0C1-6FD9-4351-9506-DF8EB39C3BFE}">
      <dgm:prSet/>
      <dgm:spPr/>
      <dgm:t>
        <a:bodyPr/>
        <a:lstStyle/>
        <a:p>
          <a:endParaRPr lang="ru-RU"/>
        </a:p>
      </dgm:t>
    </dgm:pt>
    <dgm:pt modelId="{730AF9D8-A678-4744-A977-87C7E270543F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Основной этап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A51BF50B-6DED-46D4-8660-397DC5977FDF}" type="parTrans" cxnId="{A00B4AC1-BE64-4162-B03E-26B634A67725}">
      <dgm:prSet/>
      <dgm:spPr/>
      <dgm:t>
        <a:bodyPr/>
        <a:lstStyle/>
        <a:p>
          <a:endParaRPr lang="ru-RU"/>
        </a:p>
      </dgm:t>
    </dgm:pt>
    <dgm:pt modelId="{E061B08C-CDB2-4276-A1AA-8964BD5512E2}" type="sibTrans" cxnId="{A00B4AC1-BE64-4162-B03E-26B634A67725}">
      <dgm:prSet/>
      <dgm:spPr/>
      <dgm:t>
        <a:bodyPr/>
        <a:lstStyle/>
        <a:p>
          <a:endParaRPr lang="ru-RU"/>
        </a:p>
      </dgm:t>
    </dgm:pt>
    <dgm:pt modelId="{52031F4D-160B-41A6-83D8-E9E949002450}">
      <dgm:prSet phldrT="[Текст]" custT="1"/>
      <dgm:spPr/>
      <dgm:t>
        <a:bodyPr anchor="ctr"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С 27 мая 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3333E77C-F12D-441E-BE3B-3E64839F0C92}" type="parTrans" cxnId="{A4D6F647-1221-4DAD-AD73-1BC4288E57D4}">
      <dgm:prSet/>
      <dgm:spPr/>
      <dgm:t>
        <a:bodyPr/>
        <a:lstStyle/>
        <a:p>
          <a:endParaRPr lang="ru-RU"/>
        </a:p>
      </dgm:t>
    </dgm:pt>
    <dgm:pt modelId="{6C30118A-4DB2-4B67-83E5-B508662CC3E9}" type="sibTrans" cxnId="{A4D6F647-1221-4DAD-AD73-1BC4288E57D4}">
      <dgm:prSet/>
      <dgm:spPr/>
      <dgm:t>
        <a:bodyPr/>
        <a:lstStyle/>
        <a:p>
          <a:endParaRPr lang="ru-RU"/>
        </a:p>
      </dgm:t>
    </dgm:pt>
    <dgm:pt modelId="{9F6D0ED1-3895-4A1C-B14D-F842E13D55BF}">
      <dgm:prSet phldrT="[Текст]" custT="1"/>
      <dgm:spPr/>
      <dgm:t>
        <a:bodyPr anchor="ctr"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по 30 июня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B25EDFB6-27C6-488C-8628-DD5CDC43E335}" type="parTrans" cxnId="{2E946D46-8529-4267-9177-B2230FA56FFF}">
      <dgm:prSet/>
      <dgm:spPr/>
      <dgm:t>
        <a:bodyPr/>
        <a:lstStyle/>
        <a:p>
          <a:endParaRPr lang="ru-RU"/>
        </a:p>
      </dgm:t>
    </dgm:pt>
    <dgm:pt modelId="{67B63A1D-D739-42CA-9795-EEE8ADD59527}" type="sibTrans" cxnId="{2E946D46-8529-4267-9177-B2230FA56FFF}">
      <dgm:prSet/>
      <dgm:spPr/>
      <dgm:t>
        <a:bodyPr/>
        <a:lstStyle/>
        <a:p>
          <a:endParaRPr lang="ru-RU"/>
        </a:p>
      </dgm:t>
    </dgm:pt>
    <dgm:pt modelId="{2085AF78-DF86-4AE3-B2C8-C4A90CB88A91}" type="pres">
      <dgm:prSet presAssocID="{8E65B351-E4C6-43AE-AF80-810D02AB733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4BE90C4-9940-4AE4-953E-8EAD87B22EE3}" type="pres">
      <dgm:prSet presAssocID="{002B140D-58B3-4468-93B9-98B55BE05818}" presName="linNode" presStyleCnt="0"/>
      <dgm:spPr/>
    </dgm:pt>
    <dgm:pt modelId="{E3E7AB6E-3FEC-4731-8FC8-E2124A39A49A}" type="pres">
      <dgm:prSet presAssocID="{002B140D-58B3-4468-93B9-98B55BE0581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8BD5F-2C4F-4803-B053-50FB43463B8D}" type="pres">
      <dgm:prSet presAssocID="{002B140D-58B3-4468-93B9-98B55BE0581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918E9-D3EA-4EA8-B20A-7C01E7F7ED90}" type="pres">
      <dgm:prSet presAssocID="{7068BAEF-792D-4B7E-AD82-253C02FC17CB}" presName="spacing" presStyleCnt="0"/>
      <dgm:spPr/>
    </dgm:pt>
    <dgm:pt modelId="{D0D39884-8989-4401-A3FF-3030CED068A3}" type="pres">
      <dgm:prSet presAssocID="{730AF9D8-A678-4744-A977-87C7E270543F}" presName="linNode" presStyleCnt="0"/>
      <dgm:spPr/>
    </dgm:pt>
    <dgm:pt modelId="{F1FA7D13-B623-443E-962A-3C4AF0F859A5}" type="pres">
      <dgm:prSet presAssocID="{730AF9D8-A678-4744-A977-87C7E270543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59354-D0D1-4C8E-876E-27DB78B281BB}" type="pres">
      <dgm:prSet presAssocID="{730AF9D8-A678-4744-A977-87C7E270543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5334CB-5BF0-4B3C-B44F-5E01D5AB54E5}" type="presOf" srcId="{52031F4D-160B-41A6-83D8-E9E949002450}" destId="{03159354-D0D1-4C8E-876E-27DB78B281BB}" srcOrd="0" destOrd="0" presId="urn:microsoft.com/office/officeart/2005/8/layout/vList6"/>
    <dgm:cxn modelId="{2E946D46-8529-4267-9177-B2230FA56FFF}" srcId="{730AF9D8-A678-4744-A977-87C7E270543F}" destId="{9F6D0ED1-3895-4A1C-B14D-F842E13D55BF}" srcOrd="1" destOrd="0" parTransId="{B25EDFB6-27C6-488C-8628-DD5CDC43E335}" sibTransId="{67B63A1D-D739-42CA-9795-EEE8ADD59527}"/>
    <dgm:cxn modelId="{A00B4AC1-BE64-4162-B03E-26B634A67725}" srcId="{8E65B351-E4C6-43AE-AF80-810D02AB7339}" destId="{730AF9D8-A678-4744-A977-87C7E270543F}" srcOrd="1" destOrd="0" parTransId="{A51BF50B-6DED-46D4-8660-397DC5977FDF}" sibTransId="{E061B08C-CDB2-4276-A1AA-8964BD5512E2}"/>
    <dgm:cxn modelId="{41F223B0-DEB4-498D-BAF0-6BF05D82B781}" type="presOf" srcId="{730AF9D8-A678-4744-A977-87C7E270543F}" destId="{F1FA7D13-B623-443E-962A-3C4AF0F859A5}" srcOrd="0" destOrd="0" presId="urn:microsoft.com/office/officeart/2005/8/layout/vList6"/>
    <dgm:cxn modelId="{B5A3E5BB-314B-4789-99F1-637EB5FD08DA}" srcId="{002B140D-58B3-4468-93B9-98B55BE05818}" destId="{8C2167D2-BA9C-48AC-826B-BFD2A9E89E4A}" srcOrd="0" destOrd="0" parTransId="{7A05E88E-CDBB-426E-82E9-333323830300}" sibTransId="{F2101CFC-3D47-4C28-AC1D-4CF4172DF695}"/>
    <dgm:cxn modelId="{52C988DF-133C-4CC7-93D8-928B4DB97D61}" type="presOf" srcId="{07CA0494-F137-440E-A803-1AF5A503F20C}" destId="{6E48BD5F-2C4F-4803-B053-50FB43463B8D}" srcOrd="0" destOrd="1" presId="urn:microsoft.com/office/officeart/2005/8/layout/vList6"/>
    <dgm:cxn modelId="{3855A4A1-432C-4A5D-8CE4-C6CBE0B89EAA}" type="presOf" srcId="{8C2167D2-BA9C-48AC-826B-BFD2A9E89E4A}" destId="{6E48BD5F-2C4F-4803-B053-50FB43463B8D}" srcOrd="0" destOrd="0" presId="urn:microsoft.com/office/officeart/2005/8/layout/vList6"/>
    <dgm:cxn modelId="{62CB57DC-E8BA-42D2-86B7-844CF7151816}" srcId="{8E65B351-E4C6-43AE-AF80-810D02AB7339}" destId="{002B140D-58B3-4468-93B9-98B55BE05818}" srcOrd="0" destOrd="0" parTransId="{60E5F0A9-B5A7-4442-AE77-2BEC393F394E}" sibTransId="{7068BAEF-792D-4B7E-AD82-253C02FC17CB}"/>
    <dgm:cxn modelId="{95BCBB80-E054-4DE2-9712-3FDDFD538B04}" type="presOf" srcId="{002B140D-58B3-4468-93B9-98B55BE05818}" destId="{E3E7AB6E-3FEC-4731-8FC8-E2124A39A49A}" srcOrd="0" destOrd="0" presId="urn:microsoft.com/office/officeart/2005/8/layout/vList6"/>
    <dgm:cxn modelId="{A4D6F647-1221-4DAD-AD73-1BC4288E57D4}" srcId="{730AF9D8-A678-4744-A977-87C7E270543F}" destId="{52031F4D-160B-41A6-83D8-E9E949002450}" srcOrd="0" destOrd="0" parTransId="{3333E77C-F12D-441E-BE3B-3E64839F0C92}" sibTransId="{6C30118A-4DB2-4B67-83E5-B508662CC3E9}"/>
    <dgm:cxn modelId="{5E40B0C1-6FD9-4351-9506-DF8EB39C3BFE}" srcId="{002B140D-58B3-4468-93B9-98B55BE05818}" destId="{07CA0494-F137-440E-A803-1AF5A503F20C}" srcOrd="1" destOrd="0" parTransId="{1B3CA47C-19E4-4869-A90D-5863F7DAB1C0}" sibTransId="{EB67F1CF-6E5D-43DA-8B97-BC065954B92F}"/>
    <dgm:cxn modelId="{1ABAA2BF-3E43-4038-8A08-A3EF8020167B}" type="presOf" srcId="{9F6D0ED1-3895-4A1C-B14D-F842E13D55BF}" destId="{03159354-D0D1-4C8E-876E-27DB78B281BB}" srcOrd="0" destOrd="1" presId="urn:microsoft.com/office/officeart/2005/8/layout/vList6"/>
    <dgm:cxn modelId="{5460D8DD-7240-4B9D-93E0-E52F6081993C}" type="presOf" srcId="{8E65B351-E4C6-43AE-AF80-810D02AB7339}" destId="{2085AF78-DF86-4AE3-B2C8-C4A90CB88A91}" srcOrd="0" destOrd="0" presId="urn:microsoft.com/office/officeart/2005/8/layout/vList6"/>
    <dgm:cxn modelId="{35AD6D2F-AE06-47A7-91BE-D30C8CBD1D43}" type="presParOf" srcId="{2085AF78-DF86-4AE3-B2C8-C4A90CB88A91}" destId="{84BE90C4-9940-4AE4-953E-8EAD87B22EE3}" srcOrd="0" destOrd="0" presId="urn:microsoft.com/office/officeart/2005/8/layout/vList6"/>
    <dgm:cxn modelId="{A0F927E5-D925-4AA4-B40F-9D42C3C747BA}" type="presParOf" srcId="{84BE90C4-9940-4AE4-953E-8EAD87B22EE3}" destId="{E3E7AB6E-3FEC-4731-8FC8-E2124A39A49A}" srcOrd="0" destOrd="0" presId="urn:microsoft.com/office/officeart/2005/8/layout/vList6"/>
    <dgm:cxn modelId="{FED7B58C-1892-499D-82B0-E49E4000617C}" type="presParOf" srcId="{84BE90C4-9940-4AE4-953E-8EAD87B22EE3}" destId="{6E48BD5F-2C4F-4803-B053-50FB43463B8D}" srcOrd="1" destOrd="0" presId="urn:microsoft.com/office/officeart/2005/8/layout/vList6"/>
    <dgm:cxn modelId="{30B86B32-CEBC-4BB4-AAAA-4BE97FD8590F}" type="presParOf" srcId="{2085AF78-DF86-4AE3-B2C8-C4A90CB88A91}" destId="{742918E9-D3EA-4EA8-B20A-7C01E7F7ED90}" srcOrd="1" destOrd="0" presId="urn:microsoft.com/office/officeart/2005/8/layout/vList6"/>
    <dgm:cxn modelId="{E2D2ADC3-CB4A-4FF6-9679-66415625956A}" type="presParOf" srcId="{2085AF78-DF86-4AE3-B2C8-C4A90CB88A91}" destId="{D0D39884-8989-4401-A3FF-3030CED068A3}" srcOrd="2" destOrd="0" presId="urn:microsoft.com/office/officeart/2005/8/layout/vList6"/>
    <dgm:cxn modelId="{C04EFDD3-A7A9-48F8-92DC-E3C826B69D44}" type="presParOf" srcId="{D0D39884-8989-4401-A3FF-3030CED068A3}" destId="{F1FA7D13-B623-443E-962A-3C4AF0F859A5}" srcOrd="0" destOrd="0" presId="urn:microsoft.com/office/officeart/2005/8/layout/vList6"/>
    <dgm:cxn modelId="{071C53B7-4DCB-4311-933F-30E8E9B4D187}" type="presParOf" srcId="{D0D39884-8989-4401-A3FF-3030CED068A3}" destId="{03159354-D0D1-4C8E-876E-27DB78B281B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E077D8-D6DA-4E2B-80AF-F551D952283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D03418-F756-4EBD-9E60-2060958B91CC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Математика</a:t>
          </a:r>
        </a:p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ЕГЭ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E2E774-2EAB-4DD7-9F98-18C92D5E14D6}" type="parTrans" cxnId="{C0025122-F03D-44D0-99D2-E7D1922CE10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C1089A-E6F1-49C8-82D2-DDFF7C30253B}" type="sibTrans" cxnId="{C0025122-F03D-44D0-99D2-E7D1922CE10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013E3-CEB0-45D9-96C8-83D43FB11F3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Базовый-3 балла</a:t>
          </a:r>
          <a:endParaRPr lang="ru-RU" sz="2000" b="1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23938A-7257-401A-9A9E-F7F703E61AD9}" type="parTrans" cxnId="{3AB07D2D-D678-4BF2-918A-D3C736A2EFDC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9816D-4802-411D-9BE9-766179313E6F}" type="sibTrans" cxnId="{3AB07D2D-D678-4BF2-918A-D3C736A2EFDC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46B8A0-72AE-4E92-8589-4AD991C0F9D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Профильный- 27 баллов</a:t>
          </a:r>
          <a:endParaRPr lang="ru-RU" sz="2000" b="1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15D9AE-757B-48F0-AAA4-F58A930EE1DD}" type="parTrans" cxnId="{BDBBF1AA-2CFD-48C2-BDB3-2ABC766384D7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C196B5-F990-417F-9C10-DA4730E19FFE}" type="sibTrans" cxnId="{BDBBF1AA-2CFD-48C2-BDB3-2ABC766384D7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DD91E-D8E4-4D54-8EEC-DD9193B3EEEB}" type="pres">
      <dgm:prSet presAssocID="{16E077D8-D6DA-4E2B-80AF-F551D952283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F74C77-841D-4947-8EB6-84DB29D1B4FE}" type="pres">
      <dgm:prSet presAssocID="{62D03418-F756-4EBD-9E60-2060958B91CC}" presName="centerShape" presStyleLbl="node0" presStyleIdx="0" presStyleCnt="1" custScaleX="146014"/>
      <dgm:spPr/>
      <dgm:t>
        <a:bodyPr/>
        <a:lstStyle/>
        <a:p>
          <a:endParaRPr lang="ru-RU"/>
        </a:p>
      </dgm:t>
    </dgm:pt>
    <dgm:pt modelId="{CFB990D3-4FCB-45B8-9429-4D67B55DBC83}" type="pres">
      <dgm:prSet presAssocID="{9723938A-7257-401A-9A9E-F7F703E61AD9}" presName="parTrans" presStyleLbl="bgSibTrans2D1" presStyleIdx="0" presStyleCnt="2" custLinFactY="29908" custLinFactNeighborX="-20464" custLinFactNeighborY="100000"/>
      <dgm:spPr/>
      <dgm:t>
        <a:bodyPr/>
        <a:lstStyle/>
        <a:p>
          <a:endParaRPr lang="ru-RU"/>
        </a:p>
      </dgm:t>
    </dgm:pt>
    <dgm:pt modelId="{EE514EEF-4BC3-452C-A9B9-3813C727ABA9}" type="pres">
      <dgm:prSet presAssocID="{A89013E3-CEB0-45D9-96C8-83D43FB11F3C}" presName="node" presStyleLbl="node1" presStyleIdx="0" presStyleCnt="2" custScaleX="161093" custRadScaleRad="124877" custRadScaleInc="-8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A6ACA-D66B-42CB-9237-50CEEEC0D42C}" type="pres">
      <dgm:prSet presAssocID="{E615D9AE-757B-48F0-AAA4-F58A930EE1DD}" presName="parTrans" presStyleLbl="bgSibTrans2D1" presStyleIdx="1" presStyleCnt="2" custLinFactY="29905" custLinFactNeighborX="18083" custLinFactNeighborY="100000"/>
      <dgm:spPr/>
      <dgm:t>
        <a:bodyPr/>
        <a:lstStyle/>
        <a:p>
          <a:endParaRPr lang="ru-RU"/>
        </a:p>
      </dgm:t>
    </dgm:pt>
    <dgm:pt modelId="{F24EB8DA-463F-49CC-A471-07ACACFDDEBB}" type="pres">
      <dgm:prSet presAssocID="{3146B8A0-72AE-4E92-8589-4AD991C0F9D7}" presName="node" presStyleLbl="node1" presStyleIdx="1" presStyleCnt="2" custScaleX="168355" custRadScaleRad="125214" custRadScaleInc="8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025122-F03D-44D0-99D2-E7D1922CE10F}" srcId="{16E077D8-D6DA-4E2B-80AF-F551D9522832}" destId="{62D03418-F756-4EBD-9E60-2060958B91CC}" srcOrd="0" destOrd="0" parTransId="{47E2E774-2EAB-4DD7-9F98-18C92D5E14D6}" sibTransId="{0AC1089A-E6F1-49C8-82D2-DDFF7C30253B}"/>
    <dgm:cxn modelId="{E6B60A9A-6488-491B-8970-A92CEDA740DD}" type="presOf" srcId="{E615D9AE-757B-48F0-AAA4-F58A930EE1DD}" destId="{557A6ACA-D66B-42CB-9237-50CEEEC0D42C}" srcOrd="0" destOrd="0" presId="urn:microsoft.com/office/officeart/2005/8/layout/radial4"/>
    <dgm:cxn modelId="{3AB07D2D-D678-4BF2-918A-D3C736A2EFDC}" srcId="{62D03418-F756-4EBD-9E60-2060958B91CC}" destId="{A89013E3-CEB0-45D9-96C8-83D43FB11F3C}" srcOrd="0" destOrd="0" parTransId="{9723938A-7257-401A-9A9E-F7F703E61AD9}" sibTransId="{FA49816D-4802-411D-9BE9-766179313E6F}"/>
    <dgm:cxn modelId="{9A07F14F-6198-4A1C-BA49-0011FF0F37B7}" type="presOf" srcId="{9723938A-7257-401A-9A9E-F7F703E61AD9}" destId="{CFB990D3-4FCB-45B8-9429-4D67B55DBC83}" srcOrd="0" destOrd="0" presId="urn:microsoft.com/office/officeart/2005/8/layout/radial4"/>
    <dgm:cxn modelId="{0679897B-A655-4444-89EC-362911F37281}" type="presOf" srcId="{16E077D8-D6DA-4E2B-80AF-F551D9522832}" destId="{A34DD91E-D8E4-4D54-8EEC-DD9193B3EEEB}" srcOrd="0" destOrd="0" presId="urn:microsoft.com/office/officeart/2005/8/layout/radial4"/>
    <dgm:cxn modelId="{D3D9FD8A-B421-4DC2-974A-A9EEA8ECA37F}" type="presOf" srcId="{3146B8A0-72AE-4E92-8589-4AD991C0F9D7}" destId="{F24EB8DA-463F-49CC-A471-07ACACFDDEBB}" srcOrd="0" destOrd="0" presId="urn:microsoft.com/office/officeart/2005/8/layout/radial4"/>
    <dgm:cxn modelId="{9DFB5B91-FD27-438E-99DD-368C1B22C91A}" type="presOf" srcId="{62D03418-F756-4EBD-9E60-2060958B91CC}" destId="{EEF74C77-841D-4947-8EB6-84DB29D1B4FE}" srcOrd="0" destOrd="0" presId="urn:microsoft.com/office/officeart/2005/8/layout/radial4"/>
    <dgm:cxn modelId="{722B3140-8328-4036-A204-3CA2FFC570AE}" type="presOf" srcId="{A89013E3-CEB0-45D9-96C8-83D43FB11F3C}" destId="{EE514EEF-4BC3-452C-A9B9-3813C727ABA9}" srcOrd="0" destOrd="0" presId="urn:microsoft.com/office/officeart/2005/8/layout/radial4"/>
    <dgm:cxn modelId="{BDBBF1AA-2CFD-48C2-BDB3-2ABC766384D7}" srcId="{62D03418-F756-4EBD-9E60-2060958B91CC}" destId="{3146B8A0-72AE-4E92-8589-4AD991C0F9D7}" srcOrd="1" destOrd="0" parTransId="{E615D9AE-757B-48F0-AAA4-F58A930EE1DD}" sibTransId="{59C196B5-F990-417F-9C10-DA4730E19FFE}"/>
    <dgm:cxn modelId="{46FA8F56-65C2-4899-88FE-419B52A3736C}" type="presParOf" srcId="{A34DD91E-D8E4-4D54-8EEC-DD9193B3EEEB}" destId="{EEF74C77-841D-4947-8EB6-84DB29D1B4FE}" srcOrd="0" destOrd="0" presId="urn:microsoft.com/office/officeart/2005/8/layout/radial4"/>
    <dgm:cxn modelId="{4AC5FDF7-B818-414B-BCF1-B00F88335AD5}" type="presParOf" srcId="{A34DD91E-D8E4-4D54-8EEC-DD9193B3EEEB}" destId="{CFB990D3-4FCB-45B8-9429-4D67B55DBC83}" srcOrd="1" destOrd="0" presId="urn:microsoft.com/office/officeart/2005/8/layout/radial4"/>
    <dgm:cxn modelId="{8A09549D-EDB0-4C17-A4F4-516894C01087}" type="presParOf" srcId="{A34DD91E-D8E4-4D54-8EEC-DD9193B3EEEB}" destId="{EE514EEF-4BC3-452C-A9B9-3813C727ABA9}" srcOrd="2" destOrd="0" presId="urn:microsoft.com/office/officeart/2005/8/layout/radial4"/>
    <dgm:cxn modelId="{66D784C2-01A5-4A81-A07C-3F54B87762DD}" type="presParOf" srcId="{A34DD91E-D8E4-4D54-8EEC-DD9193B3EEEB}" destId="{557A6ACA-D66B-42CB-9237-50CEEEC0D42C}" srcOrd="3" destOrd="0" presId="urn:microsoft.com/office/officeart/2005/8/layout/radial4"/>
    <dgm:cxn modelId="{1A261BA4-5AA3-461D-9A98-D74565131E1B}" type="presParOf" srcId="{A34DD91E-D8E4-4D54-8EEC-DD9193B3EEEB}" destId="{F24EB8DA-463F-49CC-A471-07ACACFDDEBB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E077D8-D6DA-4E2B-80AF-F551D952283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D03418-F756-4EBD-9E60-2060958B91CC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</a:p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ЕГЭ</a:t>
          </a:r>
          <a:endParaRPr lang="ru-RU" sz="2000" b="1" dirty="0">
            <a:solidFill>
              <a:schemeClr val="accent3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E2E774-2EAB-4DD7-9F98-18C92D5E14D6}" type="parTrans" cxnId="{C0025122-F03D-44D0-99D2-E7D1922CE10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C1089A-E6F1-49C8-82D2-DDFF7C30253B}" type="sibTrans" cxnId="{C0025122-F03D-44D0-99D2-E7D1922CE10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013E3-CEB0-45D9-96C8-83D43FB11F3C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24 балла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23938A-7257-401A-9A9E-F7F703E61AD9}" type="parTrans" cxnId="{3AB07D2D-D678-4BF2-918A-D3C736A2EFDC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9816D-4802-411D-9BE9-766179313E6F}" type="sibTrans" cxnId="{3AB07D2D-D678-4BF2-918A-D3C736A2EFDC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DD91E-D8E4-4D54-8EEC-DD9193B3EEEB}" type="pres">
      <dgm:prSet presAssocID="{16E077D8-D6DA-4E2B-80AF-F551D952283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F74C77-841D-4947-8EB6-84DB29D1B4FE}" type="pres">
      <dgm:prSet presAssocID="{62D03418-F756-4EBD-9E60-2060958B91CC}" presName="centerShape" presStyleLbl="node0" presStyleIdx="0" presStyleCnt="1" custScaleX="435248" custScaleY="189294" custLinFactX="32493" custLinFactNeighborX="100000" custLinFactNeighborY="-20703"/>
      <dgm:spPr/>
      <dgm:t>
        <a:bodyPr/>
        <a:lstStyle/>
        <a:p>
          <a:endParaRPr lang="ru-RU"/>
        </a:p>
      </dgm:t>
    </dgm:pt>
    <dgm:pt modelId="{CFB990D3-4FCB-45B8-9429-4D67B55DBC83}" type="pres">
      <dgm:prSet presAssocID="{9723938A-7257-401A-9A9E-F7F703E61AD9}" presName="parTrans" presStyleLbl="bgSibTrans2D1" presStyleIdx="0" presStyleCnt="1" custLinFactNeighborX="4693" custLinFactNeighborY="53725"/>
      <dgm:spPr/>
      <dgm:t>
        <a:bodyPr/>
        <a:lstStyle/>
        <a:p>
          <a:endParaRPr lang="ru-RU"/>
        </a:p>
      </dgm:t>
    </dgm:pt>
    <dgm:pt modelId="{EE514EEF-4BC3-452C-A9B9-3813C727ABA9}" type="pres">
      <dgm:prSet presAssocID="{A89013E3-CEB0-45D9-96C8-83D43FB11F3C}" presName="node" presStyleLbl="node1" presStyleIdx="0" presStyleCnt="1" custScaleX="290596" custScaleY="220828" custRadScaleRad="322079" custRadScaleInc="-45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025122-F03D-44D0-99D2-E7D1922CE10F}" srcId="{16E077D8-D6DA-4E2B-80AF-F551D9522832}" destId="{62D03418-F756-4EBD-9E60-2060958B91CC}" srcOrd="0" destOrd="0" parTransId="{47E2E774-2EAB-4DD7-9F98-18C92D5E14D6}" sibTransId="{0AC1089A-E6F1-49C8-82D2-DDFF7C30253B}"/>
    <dgm:cxn modelId="{3AB07D2D-D678-4BF2-918A-D3C736A2EFDC}" srcId="{62D03418-F756-4EBD-9E60-2060958B91CC}" destId="{A89013E3-CEB0-45D9-96C8-83D43FB11F3C}" srcOrd="0" destOrd="0" parTransId="{9723938A-7257-401A-9A9E-F7F703E61AD9}" sibTransId="{FA49816D-4802-411D-9BE9-766179313E6F}"/>
    <dgm:cxn modelId="{C6691BAD-1552-4134-A8C8-68A5F11AF2A4}" type="presOf" srcId="{62D03418-F756-4EBD-9E60-2060958B91CC}" destId="{EEF74C77-841D-4947-8EB6-84DB29D1B4FE}" srcOrd="0" destOrd="0" presId="urn:microsoft.com/office/officeart/2005/8/layout/radial4"/>
    <dgm:cxn modelId="{E1070C8E-24D6-48B2-9B7C-96A4C22EF89D}" type="presOf" srcId="{A89013E3-CEB0-45D9-96C8-83D43FB11F3C}" destId="{EE514EEF-4BC3-452C-A9B9-3813C727ABA9}" srcOrd="0" destOrd="0" presId="urn:microsoft.com/office/officeart/2005/8/layout/radial4"/>
    <dgm:cxn modelId="{3396E4DA-B203-47C4-AB12-973D8FE5D4B5}" type="presOf" srcId="{9723938A-7257-401A-9A9E-F7F703E61AD9}" destId="{CFB990D3-4FCB-45B8-9429-4D67B55DBC83}" srcOrd="0" destOrd="0" presId="urn:microsoft.com/office/officeart/2005/8/layout/radial4"/>
    <dgm:cxn modelId="{572A82D6-507C-49B1-8C61-3AAEC3EE56DF}" type="presOf" srcId="{16E077D8-D6DA-4E2B-80AF-F551D9522832}" destId="{A34DD91E-D8E4-4D54-8EEC-DD9193B3EEEB}" srcOrd="0" destOrd="0" presId="urn:microsoft.com/office/officeart/2005/8/layout/radial4"/>
    <dgm:cxn modelId="{4015BD44-641B-41DB-AAFA-82994F75D344}" type="presParOf" srcId="{A34DD91E-D8E4-4D54-8EEC-DD9193B3EEEB}" destId="{EEF74C77-841D-4947-8EB6-84DB29D1B4FE}" srcOrd="0" destOrd="0" presId="urn:microsoft.com/office/officeart/2005/8/layout/radial4"/>
    <dgm:cxn modelId="{103E6807-B9AD-404C-BA6E-A32DE5721D0B}" type="presParOf" srcId="{A34DD91E-D8E4-4D54-8EEC-DD9193B3EEEB}" destId="{CFB990D3-4FCB-45B8-9429-4D67B55DBC83}" srcOrd="1" destOrd="0" presId="urn:microsoft.com/office/officeart/2005/8/layout/radial4"/>
    <dgm:cxn modelId="{0363C36A-F7E4-4CAC-B711-0BFAB0C75CD8}" type="presParOf" srcId="{A34DD91E-D8E4-4D54-8EEC-DD9193B3EEEB}" destId="{EE514EEF-4BC3-452C-A9B9-3813C727ABA9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AF561E-92A1-4A7E-9D3E-6206C603BF9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2BCB690-738E-4267-B69D-80E44BC93A5C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3600" dirty="0" smtClean="0">
              <a:latin typeface="Arial" pitchFamily="34" charset="0"/>
              <a:cs typeface="Arial" pitchFamily="34" charset="0"/>
            </a:rPr>
            <a:t>Повторная </a:t>
          </a:r>
        </a:p>
        <a:p>
          <a:r>
            <a:rPr lang="ru-RU" sz="3600" dirty="0" smtClean="0">
              <a:latin typeface="Arial" pitchFamily="34" charset="0"/>
              <a:cs typeface="Arial" pitchFamily="34" charset="0"/>
            </a:rPr>
            <a:t>ГИА-11</a:t>
          </a:r>
          <a:endParaRPr lang="ru-RU" sz="3600" dirty="0">
            <a:latin typeface="Arial" pitchFamily="34" charset="0"/>
            <a:cs typeface="Arial" pitchFamily="34" charset="0"/>
          </a:endParaRPr>
        </a:p>
      </dgm:t>
    </dgm:pt>
    <dgm:pt modelId="{7B286F66-BCD6-4F47-AE52-BAD7D4B3C717}" type="parTrans" cxnId="{478094CB-A58A-4213-8E36-FFB526DD3794}">
      <dgm:prSet/>
      <dgm:spPr/>
      <dgm:t>
        <a:bodyPr/>
        <a:lstStyle/>
        <a:p>
          <a:endParaRPr lang="ru-RU"/>
        </a:p>
      </dgm:t>
    </dgm:pt>
    <dgm:pt modelId="{C17C70B9-4F3E-4871-94B9-0C3F80F2C73B}" type="sibTrans" cxnId="{478094CB-A58A-4213-8E36-FFB526DD3794}">
      <dgm:prSet/>
      <dgm:spPr/>
      <dgm:t>
        <a:bodyPr/>
        <a:lstStyle/>
        <a:p>
          <a:endParaRPr lang="ru-RU"/>
        </a:p>
      </dgm:t>
    </dgm:pt>
    <dgm:pt modelId="{74743691-568F-42BE-B523-387C308B897E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3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Не ранее </a:t>
          </a:r>
        </a:p>
        <a:p>
          <a:r>
            <a:rPr lang="ru-RU" sz="36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1 сентября текущего года </a:t>
          </a:r>
          <a:endParaRPr lang="ru-RU" sz="3600" b="1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C61751B-90D3-4091-9611-7B46B738DF2A}" type="parTrans" cxnId="{787E27D0-0D0D-4826-B497-F04FE4168E0D}">
      <dgm:prSet/>
      <dgm:spPr/>
      <dgm:t>
        <a:bodyPr/>
        <a:lstStyle/>
        <a:p>
          <a:endParaRPr lang="ru-RU"/>
        </a:p>
      </dgm:t>
    </dgm:pt>
    <dgm:pt modelId="{476F72D4-1BDD-43D9-89C4-4D0952D7392B}" type="sibTrans" cxnId="{787E27D0-0D0D-4826-B497-F04FE4168E0D}">
      <dgm:prSet/>
      <dgm:spPr/>
      <dgm:t>
        <a:bodyPr/>
        <a:lstStyle/>
        <a:p>
          <a:endParaRPr lang="ru-RU"/>
        </a:p>
      </dgm:t>
    </dgm:pt>
    <dgm:pt modelId="{163A3213-B8B7-412E-B2DE-8A260B87CD24}" type="pres">
      <dgm:prSet presAssocID="{D8AF561E-92A1-4A7E-9D3E-6206C603BF93}" presName="CompostProcess" presStyleCnt="0">
        <dgm:presLayoutVars>
          <dgm:dir/>
          <dgm:resizeHandles val="exact"/>
        </dgm:presLayoutVars>
      </dgm:prSet>
      <dgm:spPr/>
    </dgm:pt>
    <dgm:pt modelId="{741B40E0-F4B3-45FB-BBC2-1C3C814E7C2F}" type="pres">
      <dgm:prSet presAssocID="{D8AF561E-92A1-4A7E-9D3E-6206C603BF93}" presName="arrow" presStyleLbl="bgShp" presStyleIdx="0" presStyleCnt="1"/>
      <dgm:spPr>
        <a:solidFill>
          <a:schemeClr val="accent3">
            <a:lumMod val="40000"/>
            <a:lumOff val="60000"/>
          </a:schemeClr>
        </a:solidFill>
      </dgm:spPr>
    </dgm:pt>
    <dgm:pt modelId="{F84C2665-E6E7-4D80-9178-1CE3FBF76F5C}" type="pres">
      <dgm:prSet presAssocID="{D8AF561E-92A1-4A7E-9D3E-6206C603BF93}" presName="linearProcess" presStyleCnt="0"/>
      <dgm:spPr/>
    </dgm:pt>
    <dgm:pt modelId="{AB763498-D438-4EC5-8EE0-DC24BBBD15FA}" type="pres">
      <dgm:prSet presAssocID="{22BCB690-738E-4267-B69D-80E44BC93A5C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C59D7-1975-4772-8F50-BC67F98E4B70}" type="pres">
      <dgm:prSet presAssocID="{C17C70B9-4F3E-4871-94B9-0C3F80F2C73B}" presName="sibTrans" presStyleCnt="0"/>
      <dgm:spPr/>
    </dgm:pt>
    <dgm:pt modelId="{342D1696-F066-4E51-8FFC-32C430D17185}" type="pres">
      <dgm:prSet presAssocID="{74743691-568F-42BE-B523-387C308B897E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BCAB14-5BC7-401C-BDB7-E18F15539873}" type="presOf" srcId="{D8AF561E-92A1-4A7E-9D3E-6206C603BF93}" destId="{163A3213-B8B7-412E-B2DE-8A260B87CD24}" srcOrd="0" destOrd="0" presId="urn:microsoft.com/office/officeart/2005/8/layout/hProcess9"/>
    <dgm:cxn modelId="{787E27D0-0D0D-4826-B497-F04FE4168E0D}" srcId="{D8AF561E-92A1-4A7E-9D3E-6206C603BF93}" destId="{74743691-568F-42BE-B523-387C308B897E}" srcOrd="1" destOrd="0" parTransId="{5C61751B-90D3-4091-9611-7B46B738DF2A}" sibTransId="{476F72D4-1BDD-43D9-89C4-4D0952D7392B}"/>
    <dgm:cxn modelId="{8BF80793-0E9C-4410-9006-26DC965B228A}" type="presOf" srcId="{22BCB690-738E-4267-B69D-80E44BC93A5C}" destId="{AB763498-D438-4EC5-8EE0-DC24BBBD15FA}" srcOrd="0" destOrd="0" presId="urn:microsoft.com/office/officeart/2005/8/layout/hProcess9"/>
    <dgm:cxn modelId="{478094CB-A58A-4213-8E36-FFB526DD3794}" srcId="{D8AF561E-92A1-4A7E-9D3E-6206C603BF93}" destId="{22BCB690-738E-4267-B69D-80E44BC93A5C}" srcOrd="0" destOrd="0" parTransId="{7B286F66-BCD6-4F47-AE52-BAD7D4B3C717}" sibTransId="{C17C70B9-4F3E-4871-94B9-0C3F80F2C73B}"/>
    <dgm:cxn modelId="{98970779-1CD6-4305-8A72-8A0C36A44C70}" type="presOf" srcId="{74743691-568F-42BE-B523-387C308B897E}" destId="{342D1696-F066-4E51-8FFC-32C430D17185}" srcOrd="0" destOrd="0" presId="urn:microsoft.com/office/officeart/2005/8/layout/hProcess9"/>
    <dgm:cxn modelId="{BC15FE9C-87EB-46AB-8589-B3D5951984DD}" type="presParOf" srcId="{163A3213-B8B7-412E-B2DE-8A260B87CD24}" destId="{741B40E0-F4B3-45FB-BBC2-1C3C814E7C2F}" srcOrd="0" destOrd="0" presId="urn:microsoft.com/office/officeart/2005/8/layout/hProcess9"/>
    <dgm:cxn modelId="{B36C233F-B2FE-405C-8783-41F0EA2C315E}" type="presParOf" srcId="{163A3213-B8B7-412E-B2DE-8A260B87CD24}" destId="{F84C2665-E6E7-4D80-9178-1CE3FBF76F5C}" srcOrd="1" destOrd="0" presId="urn:microsoft.com/office/officeart/2005/8/layout/hProcess9"/>
    <dgm:cxn modelId="{A445BFFC-F6C0-48B4-ADB7-245F8F224B46}" type="presParOf" srcId="{F84C2665-E6E7-4D80-9178-1CE3FBF76F5C}" destId="{AB763498-D438-4EC5-8EE0-DC24BBBD15FA}" srcOrd="0" destOrd="0" presId="urn:microsoft.com/office/officeart/2005/8/layout/hProcess9"/>
    <dgm:cxn modelId="{8CD2987B-AA95-41C2-BA56-B2F69572B0BE}" type="presParOf" srcId="{F84C2665-E6E7-4D80-9178-1CE3FBF76F5C}" destId="{DBAC59D7-1975-4772-8F50-BC67F98E4B70}" srcOrd="1" destOrd="0" presId="urn:microsoft.com/office/officeart/2005/8/layout/hProcess9"/>
    <dgm:cxn modelId="{DD078B8B-3FD3-4F10-A2B0-81A42CB1A81C}" type="presParOf" srcId="{F84C2665-E6E7-4D80-9178-1CE3FBF76F5C}" destId="{342D1696-F066-4E51-8FFC-32C430D1718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1A1544-DF75-4E68-8C75-C18DCC25703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1D9F628-5049-4141-A1A7-0D26B0B8945D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ЕГЭ по математике базовый уровень</a:t>
          </a:r>
        </a:p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«2»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E45A24EE-9772-4398-8F3E-2AD2DEA1FC65}" type="parTrans" cxnId="{35456FCA-6BE1-49F6-AE72-8B37B8F6DBA2}">
      <dgm:prSet/>
      <dgm:spPr/>
      <dgm:t>
        <a:bodyPr/>
        <a:lstStyle/>
        <a:p>
          <a:endParaRPr lang="ru-RU"/>
        </a:p>
      </dgm:t>
    </dgm:pt>
    <dgm:pt modelId="{B9903DCE-E706-42B0-83C6-C7045442A147}" type="sibTrans" cxnId="{35456FCA-6BE1-49F6-AE72-8B37B8F6DBA2}">
      <dgm:prSet/>
      <dgm:spPr/>
      <dgm:t>
        <a:bodyPr/>
        <a:lstStyle/>
        <a:p>
          <a:endParaRPr lang="ru-RU"/>
        </a:p>
      </dgm:t>
    </dgm:pt>
    <dgm:pt modelId="{4B8CA79E-5316-4CD1-8465-D083CA97D1F5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ЕГЭ по математике профильный уровень ниже </a:t>
          </a:r>
        </a:p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27 баллов</a:t>
          </a:r>
          <a:endParaRPr lang="ru-RU" sz="2000" b="1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D1162F1-7015-4D08-BBC2-9CB24C0998C2}" type="parTrans" cxnId="{B785F34F-9A02-434B-8856-7BDA95D7C32A}">
      <dgm:prSet/>
      <dgm:spPr/>
      <dgm:t>
        <a:bodyPr/>
        <a:lstStyle/>
        <a:p>
          <a:endParaRPr lang="ru-RU"/>
        </a:p>
      </dgm:t>
    </dgm:pt>
    <dgm:pt modelId="{9FDAA68D-D7DB-4CB0-9A27-03C36F3731C0}" type="sibTrans" cxnId="{B785F34F-9A02-434B-8856-7BDA95D7C32A}">
      <dgm:prSet/>
      <dgm:spPr/>
      <dgm:t>
        <a:bodyPr/>
        <a:lstStyle/>
        <a:p>
          <a:endParaRPr lang="ru-RU"/>
        </a:p>
      </dgm:t>
    </dgm:pt>
    <dgm:pt modelId="{02D6A230-D25D-47B0-979B-CCECCC64E61B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Только один обязательный экзамен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8A500500-421D-4990-85A2-C683616D017A}" type="parTrans" cxnId="{E536E333-7192-4395-B7A9-B27EE694447C}">
      <dgm:prSet/>
      <dgm:spPr/>
      <dgm:t>
        <a:bodyPr/>
        <a:lstStyle/>
        <a:p>
          <a:endParaRPr lang="ru-RU"/>
        </a:p>
      </dgm:t>
    </dgm:pt>
    <dgm:pt modelId="{6C30358A-979A-495B-BE0B-EE9A8D9BE967}" type="sibTrans" cxnId="{E536E333-7192-4395-B7A9-B27EE694447C}">
      <dgm:prSet/>
      <dgm:spPr/>
      <dgm:t>
        <a:bodyPr/>
        <a:lstStyle/>
        <a:p>
          <a:endParaRPr lang="ru-RU"/>
        </a:p>
      </dgm:t>
    </dgm:pt>
    <dgm:pt modelId="{9CC3E99D-B71C-4C9E-B998-E141E8411249}" type="pres">
      <dgm:prSet presAssocID="{791A1544-DF75-4E68-8C75-C18DCC25703C}" presName="CompostProcess" presStyleCnt="0">
        <dgm:presLayoutVars>
          <dgm:dir/>
          <dgm:resizeHandles val="exact"/>
        </dgm:presLayoutVars>
      </dgm:prSet>
      <dgm:spPr/>
    </dgm:pt>
    <dgm:pt modelId="{372D42C5-3501-4425-A778-693F2EB3BB6F}" type="pres">
      <dgm:prSet presAssocID="{791A1544-DF75-4E68-8C75-C18DCC25703C}" presName="arrow" presStyleLbl="bgShp" presStyleIdx="0" presStyleCnt="1" custLinFactNeighborX="-73" custLinFactNeighborY="-7"/>
      <dgm:spPr/>
    </dgm:pt>
    <dgm:pt modelId="{EA557964-5941-4ED3-8AB9-2309A22BF82A}" type="pres">
      <dgm:prSet presAssocID="{791A1544-DF75-4E68-8C75-C18DCC25703C}" presName="linearProcess" presStyleCnt="0"/>
      <dgm:spPr/>
    </dgm:pt>
    <dgm:pt modelId="{BD35C1B0-250D-470F-9E3A-AB2E3B2FCA0F}" type="pres">
      <dgm:prSet presAssocID="{21D9F628-5049-4141-A1A7-0D26B0B8945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C5F0D-6865-448D-8995-F31AC4830A2C}" type="pres">
      <dgm:prSet presAssocID="{B9903DCE-E706-42B0-83C6-C7045442A147}" presName="sibTrans" presStyleCnt="0"/>
      <dgm:spPr/>
    </dgm:pt>
    <dgm:pt modelId="{F5046DFB-3784-4B1F-8443-27060620F39F}" type="pres">
      <dgm:prSet presAssocID="{4B8CA79E-5316-4CD1-8465-D083CA97D1F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05D7F-DC5F-4564-BC60-F0EA649B8BF1}" type="pres">
      <dgm:prSet presAssocID="{9FDAA68D-D7DB-4CB0-9A27-03C36F3731C0}" presName="sibTrans" presStyleCnt="0"/>
      <dgm:spPr/>
    </dgm:pt>
    <dgm:pt modelId="{C20572E9-072E-4B9A-8C06-81A124919ECF}" type="pres">
      <dgm:prSet presAssocID="{02D6A230-D25D-47B0-979B-CCECCC64E61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85F34F-9A02-434B-8856-7BDA95D7C32A}" srcId="{791A1544-DF75-4E68-8C75-C18DCC25703C}" destId="{4B8CA79E-5316-4CD1-8465-D083CA97D1F5}" srcOrd="1" destOrd="0" parTransId="{2D1162F1-7015-4D08-BBC2-9CB24C0998C2}" sibTransId="{9FDAA68D-D7DB-4CB0-9A27-03C36F3731C0}"/>
    <dgm:cxn modelId="{3476753A-27F9-4BEF-9318-C23E92904E33}" type="presOf" srcId="{02D6A230-D25D-47B0-979B-CCECCC64E61B}" destId="{C20572E9-072E-4B9A-8C06-81A124919ECF}" srcOrd="0" destOrd="0" presId="urn:microsoft.com/office/officeart/2005/8/layout/hProcess9"/>
    <dgm:cxn modelId="{263AA47C-F66B-41ED-B8D4-29609197B172}" type="presOf" srcId="{21D9F628-5049-4141-A1A7-0D26B0B8945D}" destId="{BD35C1B0-250D-470F-9E3A-AB2E3B2FCA0F}" srcOrd="0" destOrd="0" presId="urn:microsoft.com/office/officeart/2005/8/layout/hProcess9"/>
    <dgm:cxn modelId="{35456FCA-6BE1-49F6-AE72-8B37B8F6DBA2}" srcId="{791A1544-DF75-4E68-8C75-C18DCC25703C}" destId="{21D9F628-5049-4141-A1A7-0D26B0B8945D}" srcOrd="0" destOrd="0" parTransId="{E45A24EE-9772-4398-8F3E-2AD2DEA1FC65}" sibTransId="{B9903DCE-E706-42B0-83C6-C7045442A147}"/>
    <dgm:cxn modelId="{38A85461-0FA3-4D5D-B5FE-041C9AF4DF70}" type="presOf" srcId="{4B8CA79E-5316-4CD1-8465-D083CA97D1F5}" destId="{F5046DFB-3784-4B1F-8443-27060620F39F}" srcOrd="0" destOrd="0" presId="urn:microsoft.com/office/officeart/2005/8/layout/hProcess9"/>
    <dgm:cxn modelId="{E536E333-7192-4395-B7A9-B27EE694447C}" srcId="{791A1544-DF75-4E68-8C75-C18DCC25703C}" destId="{02D6A230-D25D-47B0-979B-CCECCC64E61B}" srcOrd="2" destOrd="0" parTransId="{8A500500-421D-4990-85A2-C683616D017A}" sibTransId="{6C30358A-979A-495B-BE0B-EE9A8D9BE967}"/>
    <dgm:cxn modelId="{0E78187B-6E77-4E31-9F4D-2C394477D54B}" type="presOf" srcId="{791A1544-DF75-4E68-8C75-C18DCC25703C}" destId="{9CC3E99D-B71C-4C9E-B998-E141E8411249}" srcOrd="0" destOrd="0" presId="urn:microsoft.com/office/officeart/2005/8/layout/hProcess9"/>
    <dgm:cxn modelId="{CB997612-6938-4FEF-9A34-1C47B17CD279}" type="presParOf" srcId="{9CC3E99D-B71C-4C9E-B998-E141E8411249}" destId="{372D42C5-3501-4425-A778-693F2EB3BB6F}" srcOrd="0" destOrd="0" presId="urn:microsoft.com/office/officeart/2005/8/layout/hProcess9"/>
    <dgm:cxn modelId="{0444E63B-12D4-4A63-B17A-2CF19FB2657B}" type="presParOf" srcId="{9CC3E99D-B71C-4C9E-B998-E141E8411249}" destId="{EA557964-5941-4ED3-8AB9-2309A22BF82A}" srcOrd="1" destOrd="0" presId="urn:microsoft.com/office/officeart/2005/8/layout/hProcess9"/>
    <dgm:cxn modelId="{BAD45522-0E69-465C-A58D-9A039B28DBBD}" type="presParOf" srcId="{EA557964-5941-4ED3-8AB9-2309A22BF82A}" destId="{BD35C1B0-250D-470F-9E3A-AB2E3B2FCA0F}" srcOrd="0" destOrd="0" presId="urn:microsoft.com/office/officeart/2005/8/layout/hProcess9"/>
    <dgm:cxn modelId="{D841CCBA-AA9F-41FE-A5D2-90F35C6FFCB9}" type="presParOf" srcId="{EA557964-5941-4ED3-8AB9-2309A22BF82A}" destId="{C28C5F0D-6865-448D-8995-F31AC4830A2C}" srcOrd="1" destOrd="0" presId="urn:microsoft.com/office/officeart/2005/8/layout/hProcess9"/>
    <dgm:cxn modelId="{15A16074-621E-4B62-A020-2F66EAA78388}" type="presParOf" srcId="{EA557964-5941-4ED3-8AB9-2309A22BF82A}" destId="{F5046DFB-3784-4B1F-8443-27060620F39F}" srcOrd="2" destOrd="0" presId="urn:microsoft.com/office/officeart/2005/8/layout/hProcess9"/>
    <dgm:cxn modelId="{37962A4F-4A5F-4A69-B923-71287AB09492}" type="presParOf" srcId="{EA557964-5941-4ED3-8AB9-2309A22BF82A}" destId="{1EF05D7F-DC5F-4564-BC60-F0EA649B8BF1}" srcOrd="3" destOrd="0" presId="urn:microsoft.com/office/officeart/2005/8/layout/hProcess9"/>
    <dgm:cxn modelId="{714E6669-20CF-4ADC-A665-74BFA01619C6}" type="presParOf" srcId="{EA557964-5941-4ED3-8AB9-2309A22BF82A}" destId="{C20572E9-072E-4B9A-8C06-81A124919EC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B2CB20-53E2-43F6-8E7E-451D929768D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25B553-8E6B-41C4-8862-1EBE054D1B7E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О нарушении установленного порядка проведения экзамена 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964CC7F2-C6B5-4B3F-90B1-7E7F2A0411EC}" type="parTrans" cxnId="{385F7536-5704-4FE5-83D6-FADB1801769A}">
      <dgm:prSet/>
      <dgm:spPr/>
      <dgm:t>
        <a:bodyPr/>
        <a:lstStyle/>
        <a:p>
          <a:endParaRPr lang="ru-RU"/>
        </a:p>
      </dgm:t>
    </dgm:pt>
    <dgm:pt modelId="{CB5D3DA0-7C1A-4CE8-96A6-44370225B633}" type="sibTrans" cxnId="{385F7536-5704-4FE5-83D6-FADB1801769A}">
      <dgm:prSet/>
      <dgm:spPr/>
      <dgm:t>
        <a:bodyPr/>
        <a:lstStyle/>
        <a:p>
          <a:endParaRPr lang="ru-RU"/>
        </a:p>
      </dgm:t>
    </dgm:pt>
    <dgm:pt modelId="{DAFF280F-7963-4E68-B76D-AE05ABC24C64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 несогласии с выставленными баллами</a:t>
          </a:r>
          <a:endParaRPr lang="ru-RU" sz="2800" b="1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654DD24-0CE7-4D63-B8C4-1CFF7B90B3FB}" type="parTrans" cxnId="{9A1FAB5E-271C-4876-A751-38B02688E718}">
      <dgm:prSet/>
      <dgm:spPr/>
      <dgm:t>
        <a:bodyPr/>
        <a:lstStyle/>
        <a:p>
          <a:endParaRPr lang="ru-RU"/>
        </a:p>
      </dgm:t>
    </dgm:pt>
    <dgm:pt modelId="{2F9D2462-5B4B-407E-ABAE-5824D0E0916C}" type="sibTrans" cxnId="{9A1FAB5E-271C-4876-A751-38B02688E718}">
      <dgm:prSet/>
      <dgm:spPr/>
      <dgm:t>
        <a:bodyPr/>
        <a:lstStyle/>
        <a:p>
          <a:endParaRPr lang="ru-RU"/>
        </a:p>
      </dgm:t>
    </dgm:pt>
    <dgm:pt modelId="{AFBC68B2-CE75-4011-967E-3253D9A65EB7}">
      <dgm:prSet phldrT="[Текст]" custT="1"/>
      <dgm:spPr/>
      <dgm:t>
        <a:bodyPr anchor="ctr"/>
        <a:lstStyle/>
        <a:p>
          <a:pPr algn="ctr"/>
          <a:r>
            <a:rPr lang="ru-RU" sz="2400" dirty="0" smtClean="0">
              <a:latin typeface="Arial" pitchFamily="34" charset="0"/>
              <a:cs typeface="Arial" pitchFamily="34" charset="0"/>
            </a:rPr>
            <a:t>Подается в местах регистрации на участие в 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ГИА  или в конфликтную комиссию в 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течение двух рабочих дней со дня объявления результатов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6716A1B8-E492-47EA-AE68-377D8F2F6847}" type="parTrans" cxnId="{AA09A4F1-710C-4BD9-8751-B3C61FA13DD1}">
      <dgm:prSet/>
      <dgm:spPr/>
      <dgm:t>
        <a:bodyPr/>
        <a:lstStyle/>
        <a:p>
          <a:endParaRPr lang="ru-RU"/>
        </a:p>
      </dgm:t>
    </dgm:pt>
    <dgm:pt modelId="{2065242E-928B-487B-92F6-DC6D1DC22CF0}" type="sibTrans" cxnId="{AA09A4F1-710C-4BD9-8751-B3C61FA13DD1}">
      <dgm:prSet/>
      <dgm:spPr/>
      <dgm:t>
        <a:bodyPr/>
        <a:lstStyle/>
        <a:p>
          <a:endParaRPr lang="ru-RU"/>
        </a:p>
      </dgm:t>
    </dgm:pt>
    <dgm:pt modelId="{1A3DC7C2-2306-4EA4-8E5E-262F83A62F48}">
      <dgm:prSet phldrT="[Текст]" custT="1"/>
      <dgm:spPr/>
      <dgm:t>
        <a:bodyPr anchor="ctr"/>
        <a:lstStyle/>
        <a:p>
          <a:pPr algn="ctr"/>
          <a:r>
            <a:rPr lang="ru-RU" sz="2400" dirty="0" smtClean="0">
              <a:latin typeface="Arial" pitchFamily="34" charset="0"/>
              <a:cs typeface="Arial" pitchFamily="34" charset="0"/>
            </a:rPr>
            <a:t>Апелляция 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подается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85D3CB5B-9B41-4A35-AFBA-65E8F66000A5}" type="sibTrans" cxnId="{DB34B560-3A76-4133-A6A9-68B552BD9DF2}">
      <dgm:prSet/>
      <dgm:spPr/>
      <dgm:t>
        <a:bodyPr/>
        <a:lstStyle/>
        <a:p>
          <a:endParaRPr lang="ru-RU"/>
        </a:p>
      </dgm:t>
    </dgm:pt>
    <dgm:pt modelId="{FF8444B2-C8DF-4818-93DE-62597F6E4A26}" type="parTrans" cxnId="{DB34B560-3A76-4133-A6A9-68B552BD9DF2}">
      <dgm:prSet/>
      <dgm:spPr/>
      <dgm:t>
        <a:bodyPr/>
        <a:lstStyle/>
        <a:p>
          <a:endParaRPr lang="ru-RU"/>
        </a:p>
      </dgm:t>
    </dgm:pt>
    <dgm:pt modelId="{EA68E5D2-15A7-4CD0-8FF2-D8CF1F3A09A5}">
      <dgm:prSet phldrT="[Текст]" custT="1"/>
      <dgm:spPr/>
      <dgm:t>
        <a:bodyPr anchor="ctr"/>
        <a:lstStyle/>
        <a:p>
          <a:pPr algn="ctr"/>
          <a:r>
            <a:rPr lang="ru-RU" sz="2400" dirty="0" smtClean="0">
              <a:latin typeface="Arial" pitchFamily="34" charset="0"/>
              <a:cs typeface="Arial" pitchFamily="34" charset="0"/>
            </a:rPr>
            <a:t>члену 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ГЭК Челябинской области в день проведения 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экзамена в ППЭ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0FCD6467-E9EB-4A1B-8938-03F7F8BBA2DF}" type="parTrans" cxnId="{3289428A-7853-4BD5-B002-D310BEE9C132}">
      <dgm:prSet/>
      <dgm:spPr/>
    </dgm:pt>
    <dgm:pt modelId="{490F68D4-A9F9-478E-B193-E95A0DC1FDF5}" type="sibTrans" cxnId="{3289428A-7853-4BD5-B002-D310BEE9C132}">
      <dgm:prSet/>
      <dgm:spPr/>
    </dgm:pt>
    <dgm:pt modelId="{00787229-48CF-46DF-BC7D-FA67D48F873C}" type="pres">
      <dgm:prSet presAssocID="{E4B2CB20-53E2-43F6-8E7E-451D929768D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6DC678C-389B-4FD1-AEBD-90E2B47CF818}" type="pres">
      <dgm:prSet presAssocID="{CE25B553-8E6B-41C4-8862-1EBE054D1B7E}" presName="linNode" presStyleCnt="0"/>
      <dgm:spPr/>
    </dgm:pt>
    <dgm:pt modelId="{05C138E1-57C8-4E0C-B8AC-8EE34EDD72D2}" type="pres">
      <dgm:prSet presAssocID="{CE25B553-8E6B-41C4-8862-1EBE054D1B7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8FFED-0AA9-4861-8038-87A656129247}" type="pres">
      <dgm:prSet presAssocID="{CE25B553-8E6B-41C4-8862-1EBE054D1B7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ACCA3-0BA9-48AC-A2B9-E6344941D09E}" type="pres">
      <dgm:prSet presAssocID="{CB5D3DA0-7C1A-4CE8-96A6-44370225B633}" presName="spacing" presStyleCnt="0"/>
      <dgm:spPr/>
    </dgm:pt>
    <dgm:pt modelId="{FCA40B5A-00BD-49D7-9D48-7EF739F772E7}" type="pres">
      <dgm:prSet presAssocID="{DAFF280F-7963-4E68-B76D-AE05ABC24C64}" presName="linNode" presStyleCnt="0"/>
      <dgm:spPr/>
    </dgm:pt>
    <dgm:pt modelId="{81CB2075-C028-4000-A300-5A5D9A0AD63D}" type="pres">
      <dgm:prSet presAssocID="{DAFF280F-7963-4E68-B76D-AE05ABC24C6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353C3-704D-48AD-826A-CDA6EC312932}" type="pres">
      <dgm:prSet presAssocID="{DAFF280F-7963-4E68-B76D-AE05ABC24C64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4F1AD5-176B-4A3D-9938-678BE68C2D41}" type="presOf" srcId="{AFBC68B2-CE75-4011-967E-3253D9A65EB7}" destId="{3E2353C3-704D-48AD-826A-CDA6EC312932}" srcOrd="0" destOrd="0" presId="urn:microsoft.com/office/officeart/2005/8/layout/vList6"/>
    <dgm:cxn modelId="{4F747007-0ECF-4A8C-BAC1-7579E523CD42}" type="presOf" srcId="{E4B2CB20-53E2-43F6-8E7E-451D929768DC}" destId="{00787229-48CF-46DF-BC7D-FA67D48F873C}" srcOrd="0" destOrd="0" presId="urn:microsoft.com/office/officeart/2005/8/layout/vList6"/>
    <dgm:cxn modelId="{DB34B560-3A76-4133-A6A9-68B552BD9DF2}" srcId="{CE25B553-8E6B-41C4-8862-1EBE054D1B7E}" destId="{1A3DC7C2-2306-4EA4-8E5E-262F83A62F48}" srcOrd="0" destOrd="0" parTransId="{FF8444B2-C8DF-4818-93DE-62597F6E4A26}" sibTransId="{85D3CB5B-9B41-4A35-AFBA-65E8F66000A5}"/>
    <dgm:cxn modelId="{9A1FAB5E-271C-4876-A751-38B02688E718}" srcId="{E4B2CB20-53E2-43F6-8E7E-451D929768DC}" destId="{DAFF280F-7963-4E68-B76D-AE05ABC24C64}" srcOrd="1" destOrd="0" parTransId="{5654DD24-0CE7-4D63-B8C4-1CFF7B90B3FB}" sibTransId="{2F9D2462-5B4B-407E-ABAE-5824D0E0916C}"/>
    <dgm:cxn modelId="{6B88248A-85FC-4530-A26C-CA120C6ED9A9}" type="presOf" srcId="{DAFF280F-7963-4E68-B76D-AE05ABC24C64}" destId="{81CB2075-C028-4000-A300-5A5D9A0AD63D}" srcOrd="0" destOrd="0" presId="urn:microsoft.com/office/officeart/2005/8/layout/vList6"/>
    <dgm:cxn modelId="{385F7536-5704-4FE5-83D6-FADB1801769A}" srcId="{E4B2CB20-53E2-43F6-8E7E-451D929768DC}" destId="{CE25B553-8E6B-41C4-8862-1EBE054D1B7E}" srcOrd="0" destOrd="0" parTransId="{964CC7F2-C6B5-4B3F-90B1-7E7F2A0411EC}" sibTransId="{CB5D3DA0-7C1A-4CE8-96A6-44370225B633}"/>
    <dgm:cxn modelId="{CBA3DF51-5E6A-4BC4-8588-C698D762B919}" type="presOf" srcId="{1A3DC7C2-2306-4EA4-8E5E-262F83A62F48}" destId="{A9C8FFED-0AA9-4861-8038-87A656129247}" srcOrd="0" destOrd="0" presId="urn:microsoft.com/office/officeart/2005/8/layout/vList6"/>
    <dgm:cxn modelId="{634D2EF2-6822-48F6-9F35-DD7EEB6A7AC6}" type="presOf" srcId="{EA68E5D2-15A7-4CD0-8FF2-D8CF1F3A09A5}" destId="{A9C8FFED-0AA9-4861-8038-87A656129247}" srcOrd="0" destOrd="1" presId="urn:microsoft.com/office/officeart/2005/8/layout/vList6"/>
    <dgm:cxn modelId="{484D3BF3-04BC-4397-BADF-71D3579CD435}" type="presOf" srcId="{CE25B553-8E6B-41C4-8862-1EBE054D1B7E}" destId="{05C138E1-57C8-4E0C-B8AC-8EE34EDD72D2}" srcOrd="0" destOrd="0" presId="urn:microsoft.com/office/officeart/2005/8/layout/vList6"/>
    <dgm:cxn modelId="{3289428A-7853-4BD5-B002-D310BEE9C132}" srcId="{CE25B553-8E6B-41C4-8862-1EBE054D1B7E}" destId="{EA68E5D2-15A7-4CD0-8FF2-D8CF1F3A09A5}" srcOrd="1" destOrd="0" parTransId="{0FCD6467-E9EB-4A1B-8938-03F7F8BBA2DF}" sibTransId="{490F68D4-A9F9-478E-B193-E95A0DC1FDF5}"/>
    <dgm:cxn modelId="{AA09A4F1-710C-4BD9-8751-B3C61FA13DD1}" srcId="{DAFF280F-7963-4E68-B76D-AE05ABC24C64}" destId="{AFBC68B2-CE75-4011-967E-3253D9A65EB7}" srcOrd="0" destOrd="0" parTransId="{6716A1B8-E492-47EA-AE68-377D8F2F6847}" sibTransId="{2065242E-928B-487B-92F6-DC6D1DC22CF0}"/>
    <dgm:cxn modelId="{0960D6A2-2B87-4D22-880A-FE129CFC3433}" type="presParOf" srcId="{00787229-48CF-46DF-BC7D-FA67D48F873C}" destId="{66DC678C-389B-4FD1-AEBD-90E2B47CF818}" srcOrd="0" destOrd="0" presId="urn:microsoft.com/office/officeart/2005/8/layout/vList6"/>
    <dgm:cxn modelId="{F8B35F47-43E1-4A4D-86B0-F2E8D9519099}" type="presParOf" srcId="{66DC678C-389B-4FD1-AEBD-90E2B47CF818}" destId="{05C138E1-57C8-4E0C-B8AC-8EE34EDD72D2}" srcOrd="0" destOrd="0" presId="urn:microsoft.com/office/officeart/2005/8/layout/vList6"/>
    <dgm:cxn modelId="{45213F2F-DA73-442C-9EAA-78983CBC1941}" type="presParOf" srcId="{66DC678C-389B-4FD1-AEBD-90E2B47CF818}" destId="{A9C8FFED-0AA9-4861-8038-87A656129247}" srcOrd="1" destOrd="0" presId="urn:microsoft.com/office/officeart/2005/8/layout/vList6"/>
    <dgm:cxn modelId="{6677E3B3-5E82-476A-98DB-89FCA5FC7E1C}" type="presParOf" srcId="{00787229-48CF-46DF-BC7D-FA67D48F873C}" destId="{35FACCA3-0BA9-48AC-A2B9-E6344941D09E}" srcOrd="1" destOrd="0" presId="urn:microsoft.com/office/officeart/2005/8/layout/vList6"/>
    <dgm:cxn modelId="{776E11E7-DDFF-45B2-A870-EAC097468DD0}" type="presParOf" srcId="{00787229-48CF-46DF-BC7D-FA67D48F873C}" destId="{FCA40B5A-00BD-49D7-9D48-7EF739F772E7}" srcOrd="2" destOrd="0" presId="urn:microsoft.com/office/officeart/2005/8/layout/vList6"/>
    <dgm:cxn modelId="{23F88E42-66B8-45A5-952A-48F2D2876B8F}" type="presParOf" srcId="{FCA40B5A-00BD-49D7-9D48-7EF739F772E7}" destId="{81CB2075-C028-4000-A300-5A5D9A0AD63D}" srcOrd="0" destOrd="0" presId="urn:microsoft.com/office/officeart/2005/8/layout/vList6"/>
    <dgm:cxn modelId="{19090422-3020-4C79-8F24-A18CBF42B5CD}" type="presParOf" srcId="{FCA40B5A-00BD-49D7-9D48-7EF739F772E7}" destId="{3E2353C3-704D-48AD-826A-CDA6EC31293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B85333-9757-4D1F-9FE5-8AB87DCD7619}">
      <dsp:nvSpPr>
        <dsp:cNvPr id="0" name=""/>
        <dsp:cNvSpPr/>
      </dsp:nvSpPr>
      <dsp:spPr>
        <a:xfrm>
          <a:off x="3012542" y="588"/>
          <a:ext cx="4882142" cy="22968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Русский язык</a:t>
          </a:r>
          <a:endParaRPr lang="ru-RU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Математика (базовый, профильный уровни)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3012542" y="588"/>
        <a:ext cx="4882142" cy="2296837"/>
      </dsp:txXfrm>
    </dsp:sp>
    <dsp:sp modelId="{A5888A36-59B9-4800-8ABC-FC7A45D1344F}">
      <dsp:nvSpPr>
        <dsp:cNvPr id="0" name=""/>
        <dsp:cNvSpPr/>
      </dsp:nvSpPr>
      <dsp:spPr>
        <a:xfrm>
          <a:off x="242219" y="588"/>
          <a:ext cx="2770322" cy="2296837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Обязательные учебные предметы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242219" y="588"/>
        <a:ext cx="2770322" cy="2296837"/>
      </dsp:txXfrm>
    </dsp:sp>
    <dsp:sp modelId="{9DEFF79E-1AB7-43C3-AFEB-AB1649445909}">
      <dsp:nvSpPr>
        <dsp:cNvPr id="0" name=""/>
        <dsp:cNvSpPr/>
      </dsp:nvSpPr>
      <dsp:spPr>
        <a:xfrm>
          <a:off x="3012542" y="2527109"/>
          <a:ext cx="4882142" cy="22968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Физика, химия, биология, информатика и ИКТ, история, обществознание, литература, география, иностранные языки, родной язык, родная литература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3012542" y="2527109"/>
        <a:ext cx="4882142" cy="2296837"/>
      </dsp:txXfrm>
    </dsp:sp>
    <dsp:sp modelId="{FFA7F371-AD00-4117-A7E3-1A4E132C6BBF}">
      <dsp:nvSpPr>
        <dsp:cNvPr id="0" name=""/>
        <dsp:cNvSpPr/>
      </dsp:nvSpPr>
      <dsp:spPr>
        <a:xfrm>
          <a:off x="242219" y="2527109"/>
          <a:ext cx="2770322" cy="2296837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 выбору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учебные предметы</a:t>
          </a:r>
          <a:endParaRPr lang="ru-RU" sz="2400" b="1" kern="1200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42219" y="2527109"/>
        <a:ext cx="2770322" cy="22968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8A7B05-D111-47DC-9C1F-E00422183961}">
      <dsp:nvSpPr>
        <dsp:cNvPr id="0" name=""/>
        <dsp:cNvSpPr/>
      </dsp:nvSpPr>
      <dsp:spPr>
        <a:xfrm>
          <a:off x="12" y="0"/>
          <a:ext cx="4050506" cy="518457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92" tIns="469392" rIns="469392" bIns="469392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b="1" kern="12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ЕГЭ</a:t>
          </a:r>
          <a:endParaRPr lang="ru-RU" sz="6600" b="1" kern="1200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2" y="2073830"/>
        <a:ext cx="4050506" cy="2073830"/>
      </dsp:txXfrm>
    </dsp:sp>
    <dsp:sp modelId="{06D7B2ED-612F-48C2-8ACA-D79B0A25812E}">
      <dsp:nvSpPr>
        <dsp:cNvPr id="0" name=""/>
        <dsp:cNvSpPr/>
      </dsp:nvSpPr>
      <dsp:spPr>
        <a:xfrm>
          <a:off x="965321" y="197248"/>
          <a:ext cx="2126934" cy="19541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1AB45-FE2A-4D62-8486-0A51C75D48AA}">
      <dsp:nvSpPr>
        <dsp:cNvPr id="0" name=""/>
        <dsp:cNvSpPr/>
      </dsp:nvSpPr>
      <dsp:spPr>
        <a:xfrm>
          <a:off x="4175557" y="0"/>
          <a:ext cx="4050506" cy="518457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92" tIns="469392" rIns="469392" bIns="469392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b="1" kern="12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ГВЭ</a:t>
          </a:r>
          <a:endParaRPr lang="ru-RU" sz="6600" b="1" kern="1200" dirty="0">
            <a:solidFill>
              <a:schemeClr val="accent3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175557" y="2073830"/>
        <a:ext cx="4050506" cy="2073830"/>
      </dsp:txXfrm>
    </dsp:sp>
    <dsp:sp modelId="{1DE96B3A-76F9-4E2B-936E-0D8B1F97B4B6}">
      <dsp:nvSpPr>
        <dsp:cNvPr id="0" name=""/>
        <dsp:cNvSpPr/>
      </dsp:nvSpPr>
      <dsp:spPr>
        <a:xfrm>
          <a:off x="5207152" y="263001"/>
          <a:ext cx="1987315" cy="182261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FC143-3945-4A55-BFE1-AC3DBA944090}">
      <dsp:nvSpPr>
        <dsp:cNvPr id="0" name=""/>
        <dsp:cNvSpPr/>
      </dsp:nvSpPr>
      <dsp:spPr>
        <a:xfrm>
          <a:off x="329183" y="4147661"/>
          <a:ext cx="7571232" cy="77768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48BD5F-2C4F-4803-B053-50FB43463B8D}">
      <dsp:nvSpPr>
        <dsp:cNvPr id="0" name=""/>
        <dsp:cNvSpPr/>
      </dsp:nvSpPr>
      <dsp:spPr>
        <a:xfrm>
          <a:off x="2621091" y="505"/>
          <a:ext cx="3931636" cy="19696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С 21 марта 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по 23 апреля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2621091" y="505"/>
        <a:ext cx="3931636" cy="1969672"/>
      </dsp:txXfrm>
    </dsp:sp>
    <dsp:sp modelId="{E3E7AB6E-3FEC-4731-8FC8-E2124A39A49A}">
      <dsp:nvSpPr>
        <dsp:cNvPr id="0" name=""/>
        <dsp:cNvSpPr/>
      </dsp:nvSpPr>
      <dsp:spPr>
        <a:xfrm>
          <a:off x="0" y="505"/>
          <a:ext cx="2621091" cy="196967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Досрочный этап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0" y="505"/>
        <a:ext cx="2621091" cy="1969672"/>
      </dsp:txXfrm>
    </dsp:sp>
    <dsp:sp modelId="{03159354-D0D1-4C8E-876E-27DB78B281BB}">
      <dsp:nvSpPr>
        <dsp:cNvPr id="0" name=""/>
        <dsp:cNvSpPr/>
      </dsp:nvSpPr>
      <dsp:spPr>
        <a:xfrm>
          <a:off x="2621091" y="2167144"/>
          <a:ext cx="3931636" cy="19696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С 27 мая 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по 30 июня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2621091" y="2167144"/>
        <a:ext cx="3931636" cy="1969672"/>
      </dsp:txXfrm>
    </dsp:sp>
    <dsp:sp modelId="{F1FA7D13-B623-443E-962A-3C4AF0F859A5}">
      <dsp:nvSpPr>
        <dsp:cNvPr id="0" name=""/>
        <dsp:cNvSpPr/>
      </dsp:nvSpPr>
      <dsp:spPr>
        <a:xfrm>
          <a:off x="0" y="2167144"/>
          <a:ext cx="2621091" cy="1969672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Основной этап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0" y="2167144"/>
        <a:ext cx="2621091" cy="196967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F74C77-841D-4947-8EB6-84DB29D1B4FE}">
      <dsp:nvSpPr>
        <dsp:cNvPr id="0" name=""/>
        <dsp:cNvSpPr/>
      </dsp:nvSpPr>
      <dsp:spPr>
        <a:xfrm>
          <a:off x="2880465" y="1312694"/>
          <a:ext cx="3024598" cy="2071444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Математика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ЕГЭ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0465" y="1312694"/>
        <a:ext cx="3024598" cy="2071444"/>
      </dsp:txXfrm>
    </dsp:sp>
    <dsp:sp modelId="{CFB990D3-4FCB-45B8-9429-4D67B55DBC83}">
      <dsp:nvSpPr>
        <dsp:cNvPr id="0" name=""/>
        <dsp:cNvSpPr/>
      </dsp:nvSpPr>
      <dsp:spPr>
        <a:xfrm rot="12544567">
          <a:off x="1112266" y="1688156"/>
          <a:ext cx="1766416" cy="5903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14EEF-4BC3-452C-A9B9-3813C727ABA9}">
      <dsp:nvSpPr>
        <dsp:cNvPr id="0" name=""/>
        <dsp:cNvSpPr/>
      </dsp:nvSpPr>
      <dsp:spPr>
        <a:xfrm>
          <a:off x="0" y="47"/>
          <a:ext cx="3170104" cy="15742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Базовый-3 балла</a:t>
          </a:r>
          <a:endParaRPr lang="ru-RU" sz="2000" b="1" kern="120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7"/>
        <a:ext cx="3170104" cy="1574297"/>
      </dsp:txXfrm>
    </dsp:sp>
    <dsp:sp modelId="{557A6ACA-D66B-42CB-9237-50CEEEC0D42C}">
      <dsp:nvSpPr>
        <dsp:cNvPr id="0" name=""/>
        <dsp:cNvSpPr/>
      </dsp:nvSpPr>
      <dsp:spPr>
        <a:xfrm rot="19855452">
          <a:off x="5864795" y="1688151"/>
          <a:ext cx="1766405" cy="5903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EB8DA-463F-49CC-A471-07ACACFDDEBB}">
      <dsp:nvSpPr>
        <dsp:cNvPr id="0" name=""/>
        <dsp:cNvSpPr/>
      </dsp:nvSpPr>
      <dsp:spPr>
        <a:xfrm>
          <a:off x="5543972" y="67"/>
          <a:ext cx="3313011" cy="15742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Профильный- 27 баллов</a:t>
          </a:r>
          <a:endParaRPr lang="ru-RU" sz="2000" b="1" kern="120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3972" y="67"/>
        <a:ext cx="3313011" cy="157429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F74C77-841D-4947-8EB6-84DB29D1B4FE}">
      <dsp:nvSpPr>
        <dsp:cNvPr id="0" name=""/>
        <dsp:cNvSpPr/>
      </dsp:nvSpPr>
      <dsp:spPr>
        <a:xfrm>
          <a:off x="4683073" y="72015"/>
          <a:ext cx="3464174" cy="1506606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ЕГЭ</a:t>
          </a:r>
          <a:endParaRPr lang="ru-RU" sz="2000" b="1" kern="1200" dirty="0">
            <a:solidFill>
              <a:schemeClr val="accent3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3073" y="72015"/>
        <a:ext cx="3464174" cy="1506606"/>
      </dsp:txXfrm>
    </dsp:sp>
    <dsp:sp modelId="{CFB990D3-4FCB-45B8-9429-4D67B55DBC83}">
      <dsp:nvSpPr>
        <dsp:cNvPr id="0" name=""/>
        <dsp:cNvSpPr/>
      </dsp:nvSpPr>
      <dsp:spPr>
        <a:xfrm rot="10808943">
          <a:off x="1405093" y="824555"/>
          <a:ext cx="3241482" cy="2268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14EEF-4BC3-452C-A9B9-3813C727ABA9}">
      <dsp:nvSpPr>
        <dsp:cNvPr id="0" name=""/>
        <dsp:cNvSpPr/>
      </dsp:nvSpPr>
      <dsp:spPr>
        <a:xfrm>
          <a:off x="154359" y="144006"/>
          <a:ext cx="2197233" cy="133576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24 балла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4359" y="144006"/>
        <a:ext cx="2197233" cy="133576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1B40E0-F4B3-45FB-BBC2-1C3C814E7C2F}">
      <dsp:nvSpPr>
        <dsp:cNvPr id="0" name=""/>
        <dsp:cNvSpPr/>
      </dsp:nvSpPr>
      <dsp:spPr>
        <a:xfrm>
          <a:off x="621068" y="0"/>
          <a:ext cx="7038782" cy="4320480"/>
        </a:xfrm>
        <a:prstGeom prst="rightArrow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63498-D438-4EC5-8EE0-DC24BBBD15FA}">
      <dsp:nvSpPr>
        <dsp:cNvPr id="0" name=""/>
        <dsp:cNvSpPr/>
      </dsp:nvSpPr>
      <dsp:spPr>
        <a:xfrm>
          <a:off x="2091" y="1296143"/>
          <a:ext cx="4005542" cy="1728192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Arial" pitchFamily="34" charset="0"/>
              <a:cs typeface="Arial" pitchFamily="34" charset="0"/>
            </a:rPr>
            <a:t>Повторная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Arial" pitchFamily="34" charset="0"/>
              <a:cs typeface="Arial" pitchFamily="34" charset="0"/>
            </a:rPr>
            <a:t>ГИА-11</a:t>
          </a:r>
          <a:endParaRPr lang="ru-RU" sz="3600" kern="1200" dirty="0">
            <a:latin typeface="Arial" pitchFamily="34" charset="0"/>
            <a:cs typeface="Arial" pitchFamily="34" charset="0"/>
          </a:endParaRPr>
        </a:p>
      </dsp:txBody>
      <dsp:txXfrm>
        <a:off x="2091" y="1296143"/>
        <a:ext cx="4005542" cy="1728192"/>
      </dsp:txXfrm>
    </dsp:sp>
    <dsp:sp modelId="{342D1696-F066-4E51-8FFC-32C430D17185}">
      <dsp:nvSpPr>
        <dsp:cNvPr id="0" name=""/>
        <dsp:cNvSpPr/>
      </dsp:nvSpPr>
      <dsp:spPr>
        <a:xfrm>
          <a:off x="4273286" y="1296143"/>
          <a:ext cx="4005542" cy="1728192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Не ранее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1 сентября текущего года </a:t>
          </a:r>
          <a:endParaRPr lang="ru-RU" sz="3600" b="1" kern="12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273286" y="1296143"/>
        <a:ext cx="4005542" cy="172819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2D42C5-3501-4425-A778-693F2EB3BB6F}">
      <dsp:nvSpPr>
        <dsp:cNvPr id="0" name=""/>
        <dsp:cNvSpPr/>
      </dsp:nvSpPr>
      <dsp:spPr>
        <a:xfrm>
          <a:off x="648066" y="0"/>
          <a:ext cx="7406022" cy="51450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5C1B0-250D-470F-9E3A-AB2E3B2FCA0F}">
      <dsp:nvSpPr>
        <dsp:cNvPr id="0" name=""/>
        <dsp:cNvSpPr/>
      </dsp:nvSpPr>
      <dsp:spPr>
        <a:xfrm>
          <a:off x="0" y="1543526"/>
          <a:ext cx="2613890" cy="2058035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ЕГЭ по математике базовый уровень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«2»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0" y="1543526"/>
        <a:ext cx="2613890" cy="2058035"/>
      </dsp:txXfrm>
    </dsp:sp>
    <dsp:sp modelId="{F5046DFB-3784-4B1F-8443-27060620F39F}">
      <dsp:nvSpPr>
        <dsp:cNvPr id="0" name=""/>
        <dsp:cNvSpPr/>
      </dsp:nvSpPr>
      <dsp:spPr>
        <a:xfrm>
          <a:off x="3049538" y="1543526"/>
          <a:ext cx="2613890" cy="205803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ЕГЭ по математике профильный уровень ниже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27 баллов</a:t>
          </a:r>
          <a:endParaRPr lang="ru-RU" sz="2000" b="1" kern="12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049538" y="1543526"/>
        <a:ext cx="2613890" cy="2058035"/>
      </dsp:txXfrm>
    </dsp:sp>
    <dsp:sp modelId="{C20572E9-072E-4B9A-8C06-81A124919ECF}">
      <dsp:nvSpPr>
        <dsp:cNvPr id="0" name=""/>
        <dsp:cNvSpPr/>
      </dsp:nvSpPr>
      <dsp:spPr>
        <a:xfrm>
          <a:off x="6099077" y="1543526"/>
          <a:ext cx="2613890" cy="2058035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Только один обязательный экзамен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6099077" y="1543526"/>
        <a:ext cx="2613890" cy="205803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C8FFED-0AA9-4861-8038-87A656129247}">
      <dsp:nvSpPr>
        <dsp:cNvPr id="0" name=""/>
        <dsp:cNvSpPr/>
      </dsp:nvSpPr>
      <dsp:spPr>
        <a:xfrm>
          <a:off x="3571596" y="641"/>
          <a:ext cx="5357395" cy="25025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Апелляция 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подается</a:t>
          </a:r>
          <a:endParaRPr lang="ru-RU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члену 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ГЭК Челябинской области в день проведения 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экзамена в ППЭ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3571596" y="641"/>
        <a:ext cx="5357395" cy="2502524"/>
      </dsp:txXfrm>
    </dsp:sp>
    <dsp:sp modelId="{05C138E1-57C8-4E0C-B8AC-8EE34EDD72D2}">
      <dsp:nvSpPr>
        <dsp:cNvPr id="0" name=""/>
        <dsp:cNvSpPr/>
      </dsp:nvSpPr>
      <dsp:spPr>
        <a:xfrm>
          <a:off x="0" y="641"/>
          <a:ext cx="3571596" cy="2502524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О нарушении установленного порядка проведения экзамена 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0" y="641"/>
        <a:ext cx="3571596" cy="2502524"/>
      </dsp:txXfrm>
    </dsp:sp>
    <dsp:sp modelId="{3E2353C3-704D-48AD-826A-CDA6EC312932}">
      <dsp:nvSpPr>
        <dsp:cNvPr id="0" name=""/>
        <dsp:cNvSpPr/>
      </dsp:nvSpPr>
      <dsp:spPr>
        <a:xfrm>
          <a:off x="3571596" y="2753418"/>
          <a:ext cx="5357395" cy="25025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Подается в местах регистрации на участие в 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ГИА  или в конфликтную комиссию в 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течение двух рабочих дней со дня объявления результатов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3571596" y="2753418"/>
        <a:ext cx="5357395" cy="2502524"/>
      </dsp:txXfrm>
    </dsp:sp>
    <dsp:sp modelId="{81CB2075-C028-4000-A300-5A5D9A0AD63D}">
      <dsp:nvSpPr>
        <dsp:cNvPr id="0" name=""/>
        <dsp:cNvSpPr/>
      </dsp:nvSpPr>
      <dsp:spPr>
        <a:xfrm>
          <a:off x="0" y="2753418"/>
          <a:ext cx="3571596" cy="2502524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 несогласии с выставленными баллами</a:t>
          </a:r>
          <a:endParaRPr lang="ru-RU" sz="2800" b="1" kern="1200" dirty="0">
            <a:solidFill>
              <a:schemeClr val="accent3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2753418"/>
        <a:ext cx="3571596" cy="2502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91BB17-6AE0-4EA3-84D1-E0594962A7ED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862206-EDEA-4F7E-8C74-773588571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8101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C5C336-7A27-4B52-9F52-7C160121F123}" type="datetimeFigureOut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68E4E9-1EC5-4020-9654-AC7E57D52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0830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68E4E9-1EC5-4020-9654-AC7E57D521B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880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3384F-9956-4607-A712-453FC041A7E6}" type="datetime1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0C99-4B88-4E0F-9160-4520B19EB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387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B906B-6E0E-460C-A844-4D9D6ED80C9C}" type="datetime1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A3F1C-64E0-4B2B-B967-4C7687083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139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9636-5B5C-4F53-B097-318C30F8DAC1}" type="datetime1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E91F-C6E1-431C-8849-1E0710E64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35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CEA31-71AA-480B-B7A6-7BCD6EEB2310}" type="datetime1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CDD3-E948-4D97-886A-9D676ACB5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446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D1441-7983-4AD1-937B-445CAFA8A718}" type="datetime1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12868-4F56-4B23-A20B-DDE1180AB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390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4A27-4130-46E9-B76C-4F9A2AC8C181}" type="datetime1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BA75C-2CC2-4CD6-BA5A-5DB24B52A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372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E857E-1DBF-4ADE-88FD-E1E88ED49E9F}" type="datetime1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AEA30-EA0A-43BF-8B6F-39A856274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920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94A1-F096-4B95-ACA6-1D66D992C369}" type="datetime1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68E2D-1C6A-4350-A737-C1D7D7B2A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582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C468-7D6E-4589-817F-98B7A5FAA0F8}" type="datetime1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6A60C-D17A-440C-A2B5-F7F0231A8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244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44B1-2203-4D6F-837B-8802A52B585D}" type="datetime1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26AF7-6C34-46F6-BFF7-689A8D7D0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094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5CE0F-84E2-47D6-93D7-FCFE30137DBF}" type="datetime1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8234-6595-4277-B9B3-5FD93FB11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7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9EFA96-170D-4735-A302-D93E3963863B}" type="datetime1">
              <a:rPr lang="ru-RU"/>
              <a:pPr>
                <a:defRPr/>
              </a:pPr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BF142-4F9A-46B0-B16B-859A17F57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minobr74.eps74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ia.edu.ru/" TargetMode="External"/><Relationship Id="rId5" Type="http://schemas.openxmlformats.org/officeDocument/2006/relationships/hyperlink" Target="http://www.rustest.ru/" TargetMode="External"/><Relationship Id="rId4" Type="http://schemas.openxmlformats.org/officeDocument/2006/relationships/hyperlink" Target="http://www.fipi.ru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obr74.r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8"/>
          <p:cNvGrpSpPr>
            <a:grpSpLocks/>
          </p:cNvGrpSpPr>
          <p:nvPr/>
        </p:nvGrpSpPr>
        <p:grpSpPr bwMode="auto">
          <a:xfrm>
            <a:off x="122238" y="1124744"/>
            <a:ext cx="8626226" cy="5595138"/>
            <a:chOff x="14441" y="701"/>
            <a:chExt cx="8808641" cy="6712286"/>
          </a:xfrm>
        </p:grpSpPr>
        <p:pic>
          <p:nvPicPr>
            <p:cNvPr id="4103" name="Рисунок 6" descr="буквы1.jpg"/>
            <p:cNvPicPr>
              <a:picLocks noChangeAspect="1"/>
            </p:cNvPicPr>
            <p:nvPr/>
          </p:nvPicPr>
          <p:blipFill>
            <a:blip r:embed="rId2" cstate="print">
              <a:lum bright="4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41" y="701"/>
              <a:ext cx="8808641" cy="632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0496" y="229280"/>
              <a:ext cx="8072012" cy="4619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venture" pitchFamily="2" charset="0"/>
                <a:cs typeface="+mn-cs"/>
              </a:endParaRPr>
            </a:p>
          </p:txBody>
        </p:sp>
        <p:sp>
          <p:nvSpPr>
            <p:cNvPr id="4105" name="TextBox 4"/>
            <p:cNvSpPr txBox="1">
              <a:spLocks noChangeArrowheads="1"/>
            </p:cNvSpPr>
            <p:nvPr/>
          </p:nvSpPr>
          <p:spPr bwMode="auto">
            <a:xfrm>
              <a:off x="2856785" y="6306836"/>
              <a:ext cx="3429107" cy="406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sz="1600" b="1" dirty="0" smtClean="0">
                  <a:latin typeface="Arial" panose="020B0604020202020204" pitchFamily="34" charset="0"/>
                </a:rPr>
                <a:t>16 февраля 2016 года</a:t>
              </a:r>
              <a:endParaRPr lang="ru-RU" sz="16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611188" y="4149725"/>
            <a:ext cx="8281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 dirty="0" err="1">
                <a:latin typeface="Arial" panose="020B0604020202020204" pitchFamily="34" charset="0"/>
              </a:rPr>
              <a:t>Гажа</a:t>
            </a:r>
            <a:r>
              <a:rPr lang="ru-RU" sz="2400" b="1" dirty="0">
                <a:latin typeface="Arial" panose="020B0604020202020204" pitchFamily="34" charset="0"/>
              </a:rPr>
              <a:t> Ирина Петровна</a:t>
            </a:r>
            <a:r>
              <a:rPr lang="ru-RU" sz="2400" dirty="0">
                <a:latin typeface="Arial" panose="020B0604020202020204" pitchFamily="34" charset="0"/>
              </a:rPr>
              <a:t>, </a:t>
            </a:r>
            <a:r>
              <a:rPr lang="ru-RU" sz="2400" b="1" dirty="0">
                <a:latin typeface="Arial" panose="020B0604020202020204" pitchFamily="34" charset="0"/>
              </a:rPr>
              <a:t>главный специалист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 dirty="0" smtClean="0">
                <a:latin typeface="Arial" panose="020B0604020202020204" pitchFamily="34" charset="0"/>
              </a:rPr>
              <a:t>Министерства </a:t>
            </a:r>
            <a:r>
              <a:rPr lang="ru-RU" sz="2400" b="1" dirty="0">
                <a:latin typeface="Arial" panose="020B0604020202020204" pitchFamily="34" charset="0"/>
              </a:rPr>
              <a:t>образования и науки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 dirty="0">
                <a:latin typeface="Arial" panose="020B0604020202020204" pitchFamily="34" charset="0"/>
              </a:rPr>
              <a:t>Челябинской области</a:t>
            </a:r>
            <a:endParaRPr lang="ru-RU" sz="2400" dirty="0">
              <a:latin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09C6E-2F87-4D03-ACB4-27BDCC3DF9E7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4101" name="Rectangle 9"/>
          <p:cNvSpPr>
            <a:spLocks noGrp="1"/>
          </p:cNvSpPr>
          <p:nvPr>
            <p:ph type="ctrTitle" idx="4294967295"/>
          </p:nvPr>
        </p:nvSpPr>
        <p:spPr>
          <a:xfrm>
            <a:off x="755650" y="765175"/>
            <a:ext cx="7700963" cy="26638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Об организации и проведении государственной итоговой аттестации 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по образовательным программам среднего общего образования </a:t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в Челябинской области в 2016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://www.yuruyenozguven.com/wp-content/uploads/2014/09/1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224" y="3140968"/>
            <a:ext cx="2400268" cy="1944216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5536" y="1988840"/>
          <a:ext cx="6552728" cy="413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0418" name="Picture 2" descr="http://licey.uo15.ru/wp-content/uploads/2015/09/IMG_6081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87824" y="332656"/>
            <a:ext cx="2520280" cy="158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Продолжительность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экзаменов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6635080" cy="2520279"/>
          </a:xfrm>
        </p:spPr>
        <p:txBody>
          <a:bodyPr/>
          <a:lstStyle/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продолжительность экзамена по учебным предметам не включается время, выделенное на подготовительные мероприятия (инструктаж обучающихся и выпускников прошлых лет, выдачу им экзаменационных материалов, заполнение ими регистрационных полей экзаменационных работ, настройку необходимых технических средств, используемых при проведении экзаменов)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3933056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/>
            <a:r>
              <a:rPr lang="ru-RU" sz="2000" dirty="0" smtClean="0">
                <a:solidFill>
                  <a:prstClr val="black"/>
                </a:solidFill>
                <a:ea typeface="Calibri" pitchFamily="34" charset="0"/>
              </a:rPr>
              <a:t>Продолжительность ЕГЭ и ГВЭ для участников с ОВЗ, детей-инвалидов и инвалидов увеличивается на 1,5 часа,  устная часть по иностранным языкам – на 30 мин.</a:t>
            </a:r>
            <a:endParaRPr lang="ru-RU" sz="2000" dirty="0" smtClean="0">
              <a:solidFill>
                <a:prstClr val="black"/>
              </a:solidFill>
            </a:endParaRPr>
          </a:p>
        </p:txBody>
      </p:sp>
      <p:pic>
        <p:nvPicPr>
          <p:cNvPr id="61444" name="Picture 4" descr="http://cs630119.vk.me/v630119470/8015/dwEj4nLHhpc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3573016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776864" cy="64807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Продолжительность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экзаменов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ГИА-11 в форме ЕГЭ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7236179"/>
              </p:ext>
            </p:extLst>
          </p:nvPr>
        </p:nvGraphicFramePr>
        <p:xfrm>
          <a:off x="251520" y="908716"/>
          <a:ext cx="8568952" cy="525658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48918"/>
                <a:gridCol w="4820034"/>
              </a:tblGrid>
              <a:tr h="59356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Учебный предмет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Продолжительность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0160">
                <a:tc>
                  <a:txBody>
                    <a:bodyPr/>
                    <a:lstStyle/>
                    <a:p>
                      <a:pPr marL="0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Русский язык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3 час. 55 мин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(235 мин.)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160">
                <a:tc>
                  <a:txBody>
                    <a:bodyPr/>
                    <a:lstStyle/>
                    <a:p>
                      <a:pPr marL="0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Математика (профильный)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3 час. 55 мин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(235 мин.)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160">
                <a:tc>
                  <a:txBody>
                    <a:bodyPr/>
                    <a:lstStyle/>
                    <a:p>
                      <a:pPr marL="0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Физика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3 час. 55 мин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(235 мин.)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160">
                <a:tc>
                  <a:txBody>
                    <a:bodyPr/>
                    <a:lstStyle/>
                    <a:p>
                      <a:pPr marL="0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Информатика и ИКТ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3 час. 55 мин. (235 мин.)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Обществознание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3 час. 55 мин. (235 мин.)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160">
                <a:tc>
                  <a:txBody>
                    <a:bodyPr/>
                    <a:lstStyle/>
                    <a:p>
                      <a:pPr marL="0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Литература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3 час. 55 мин. (235 мин.)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160">
                <a:tc>
                  <a:txBody>
                    <a:bodyPr/>
                    <a:lstStyle/>
                    <a:p>
                      <a:pPr marL="0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История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3 час. 55 мин. (235 мин.)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712">
                <a:tc>
                  <a:txBody>
                    <a:bodyPr/>
                    <a:lstStyle/>
                    <a:p>
                      <a:pPr marL="0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Химия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час. 30 мин. (210 мин.)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0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Иностранные языки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3 часа (180 мин.) (письменная часть)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160">
                <a:tc>
                  <a:txBody>
                    <a:bodyPr/>
                    <a:lstStyle/>
                    <a:p>
                      <a:pPr marL="0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Математика (базовый)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3 час. (180 мин.)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160">
                <a:tc>
                  <a:txBody>
                    <a:bodyPr/>
                    <a:lstStyle/>
                    <a:p>
                      <a:pPr marL="0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Биология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3 час. (180 мин.)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0160">
                <a:tc>
                  <a:txBody>
                    <a:bodyPr/>
                    <a:lstStyle/>
                    <a:p>
                      <a:pPr marL="0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География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3 часа (180 мин.)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24328" y="1844824"/>
            <a:ext cx="936104" cy="228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260648"/>
            <a:ext cx="5544616" cy="1224136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ППЭ оборудуются стационарными и переносными металлоискателями, средствами видеонаблюдения</a:t>
            </a:r>
          </a:p>
          <a:p>
            <a:endParaRPr lang="ru-RU" sz="2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5328592" cy="40839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1656184" cy="13091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8" name="Содержимое 5" descr="79651111.jpg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380312" y="1052736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img-fotki.yandex.ru/get/5307/47407354.2a2/0_90bb2_86b7ff9e_orig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28184" y="3789040"/>
            <a:ext cx="2664296" cy="2232248"/>
          </a:xfrm>
          <a:prstGeom prst="rect">
            <a:avLst/>
          </a:prstGeom>
          <a:noFill/>
        </p:spPr>
      </p:pic>
      <p:pic>
        <p:nvPicPr>
          <p:cNvPr id="22532" name="Picture 4" descr="http://www.cr10338.tmweb.ru/upload/medialibrary/a76/attention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116632"/>
            <a:ext cx="993667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771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3494" name="Picture 6" descr="C:\Users\1\Desktop\МОИ Документы\Картиники\часы 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188640"/>
            <a:ext cx="4860032" cy="3888432"/>
          </a:xfrm>
          <a:prstGeom prst="rect">
            <a:avLst/>
          </a:prstGeom>
          <a:noFill/>
        </p:spPr>
      </p:pic>
      <p:pic>
        <p:nvPicPr>
          <p:cNvPr id="63493" name="Picture 5" descr="C:\Users\1\Desktop\МОИ Документы\Картиники\начало экзаменов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55976" y="1844824"/>
            <a:ext cx="4608512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028" name="Picture 4" descr="http://www.pro-goroda.ru/sites/default/files/field/image/pasport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2856"/>
            <a:ext cx="3816425" cy="3175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176464" cy="316835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Допуск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 в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 проведения экзаменов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осуществляется при наличии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удостоверяющих их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личность, и при наличии их в списках распределения в данный пункт проведения экзаменов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http://increase-sales-now.co.uk/wp-content/uploads/runnin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19672" y="3356992"/>
            <a:ext cx="1800200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600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5050904" cy="2908920"/>
          </a:xfrm>
        </p:spPr>
        <p:txBody>
          <a:bodyPr/>
          <a:lstStyle/>
          <a:p>
            <a:pPr algn="just">
              <a:buClr>
                <a:schemeClr val="accent3">
                  <a:lumMod val="75000"/>
                </a:schemeClr>
              </a:buClr>
              <a:buSzPct val="120000"/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Если участник ЕГЭ опоздал на экзамен, он допускается к сдаче ЕГЭ в установленном порядке, при этом время окончания экзамена не продлевается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68144" y="3429000"/>
            <a:ext cx="25584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65540" name="Picture 4" descr="http://cs620624.vk.me/v620624346/43d1/UX92uHkoaEc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64288" y="1268760"/>
            <a:ext cx="1671855" cy="187220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7"/>
            <a:ext cx="6768752" cy="4248471"/>
          </a:xfrm>
        </p:spPr>
        <p:txBody>
          <a:bodyPr/>
          <a:lstStyle/>
          <a:p>
            <a:pPr marL="0" algn="just"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день проведения экзамена участникам ГИА запрещается иметь при себе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средства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связи, электронно-вычислительную технику, фото-, аудио- и видеоаппаратуру, справочные материалы, письменные заметки и иные средства хранения и передачи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информации,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уведомление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регистрации на экзамены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(необходимо оставить в месте для хранения личных вещей, которое организовано до входа в ППЭ, или отдать сопровождающему от образовательной организации),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8" name="Picture 2" descr="C:\Users\1\Desktop\ПЛАКАТЫ\blank-kvitantsii-ob-oplate-uslug_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65104"/>
            <a:ext cx="180020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1\Desktop\ПЛАКАТЫ\iWatchz-Wrist-Watch-Band-Strap-mp4-Player-Cases-For-iPod-Nano-6-Case-with-Retail-B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149080"/>
            <a:ext cx="1944216" cy="1872208"/>
          </a:xfrm>
          <a:prstGeom prst="rect">
            <a:avLst/>
          </a:prstGeom>
          <a:noFill/>
        </p:spPr>
      </p:pic>
      <p:pic>
        <p:nvPicPr>
          <p:cNvPr id="10" name="Picture 5" descr="C:\Users\1\Desktop\ПЛАКАТЫ\lekcii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509120"/>
            <a:ext cx="180020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C:\Users\1\Desktop\МОИ Документы\Картиники\человечек с ручкой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20000" y="4797152"/>
            <a:ext cx="1344488" cy="1440160"/>
          </a:xfrm>
          <a:prstGeom prst="rect">
            <a:avLst/>
          </a:prstGeom>
          <a:noFill/>
        </p:spPr>
      </p:pic>
      <p:pic>
        <p:nvPicPr>
          <p:cNvPr id="66564" name="Picture 4" descr="C:\Users\1\Desktop\МОИ Документы\Картиники\паспорт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16632"/>
            <a:ext cx="2123728" cy="1584176"/>
          </a:xfrm>
          <a:prstGeom prst="rect">
            <a:avLst/>
          </a:prstGeom>
          <a:noFill/>
        </p:spPr>
      </p:pic>
      <p:pic>
        <p:nvPicPr>
          <p:cNvPr id="66568" name="Picture 8" descr="http://savepic.net/53258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13490" y="4082758"/>
            <a:ext cx="1224136" cy="792088"/>
          </a:xfrm>
          <a:prstGeom prst="rect">
            <a:avLst/>
          </a:prstGeom>
          <a:noFill/>
        </p:spPr>
      </p:pic>
      <p:pic>
        <p:nvPicPr>
          <p:cNvPr id="66562" name="Picture 2" descr="C:\Users\1\Desktop\МОИ Документы\Картиники\линейк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62986" y="3212976"/>
            <a:ext cx="1448974" cy="86978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66566" name="Picture 6" descr="http://elita-harontm.ucoz.ru/11111/0031-088-Kalkuljator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89541" y="2888940"/>
            <a:ext cx="1152128" cy="86409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5832648"/>
          </a:xfrm>
        </p:spPr>
        <p:txBody>
          <a:bodyPr/>
          <a:lstStyle/>
          <a:p>
            <a:pPr algn="just">
              <a:buClr>
                <a:schemeClr val="accent3">
                  <a:lumMod val="50000"/>
                </a:schemeClr>
              </a:buClr>
              <a:buSzPct val="120000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 собой на экзамен обучающийся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может взять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только необходимые вещи: </a:t>
            </a:r>
          </a:p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документ, удостоверяющий личность</a:t>
            </a:r>
          </a:p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ü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гелевую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капиллярную ручку с чернилами черного цвета; </a:t>
            </a:r>
          </a:p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лекарства и питание (при необходимости);</a:t>
            </a:r>
          </a:p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средства обучения и воспитания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 математике - линейка; </a:t>
            </a:r>
          </a:p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 физике – линейка и непрограммируемый калькулятор; </a:t>
            </a:r>
          </a:p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 химии – непрограммируемый калькулятор; </a:t>
            </a:r>
          </a:p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 географии – линейка, транспортир, непрограммируемый калькулятор;</a:t>
            </a:r>
          </a:p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специальные технические средства (для участников ЕГЭ с ОВЗ, детей-инвалидов, инвалидов)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04" y="2130202"/>
            <a:ext cx="1756792" cy="175679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130202"/>
            <a:ext cx="1756792" cy="17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ьная выноска 9"/>
          <p:cNvSpPr/>
          <p:nvPr/>
        </p:nvSpPr>
        <p:spPr>
          <a:xfrm>
            <a:off x="1259632" y="1556792"/>
            <a:ext cx="1036712" cy="684656"/>
          </a:xfrm>
          <a:prstGeom prst="wedgeEllipseCallout">
            <a:avLst>
              <a:gd name="adj1" fmla="val -43605"/>
              <a:gd name="adj2" fmla="val 75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68960"/>
            <a:ext cx="3779911" cy="2664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747" y="281297"/>
            <a:ext cx="1805968" cy="21645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89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496944" cy="165618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документы, регламентирующие организацию и проведение государственной итоговой аттестации по образовательным программам среднего общего образования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2952328"/>
          </a:xfrm>
        </p:spPr>
        <p:txBody>
          <a:bodyPr/>
          <a:lstStyle/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Федеральный закон от 29 декабря 2012 года № 273-ФЗ «Об образовании в Российской Федерации»</a:t>
            </a:r>
          </a:p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Приказ Министерства образования и науки Российской Федерации от 26 декабря 2013 г. № 1400                                 «Об утверждении Порядка проведения государственной итоговой аттестации по образовательным программам среднего общего образования»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6" name="Рисунок 5" descr="http://kopeysk.menfo.biz/images/intro/purchasers.png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4581128"/>
            <a:ext cx="1905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412775"/>
            <a:ext cx="6480720" cy="2952329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Черновики и записи в КИМ не проверяются и записи в них не учитываются при обработке экзаменационных работ 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6146" name="Picture 2" descr="http://poltava.archives.gov.ua/sites/default/files/thumbmaker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504" y="1556792"/>
            <a:ext cx="2160240" cy="1800200"/>
          </a:xfrm>
          <a:prstGeom prst="rect">
            <a:avLst/>
          </a:prstGeom>
          <a:noFill/>
        </p:spPr>
      </p:pic>
      <p:pic>
        <p:nvPicPr>
          <p:cNvPr id="6148" name="Picture 4" descr="http://demiart.ru/forum/journal_uploads2/j486693_1237630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2314218" cy="3024336"/>
          </a:xfrm>
          <a:prstGeom prst="rect">
            <a:avLst/>
          </a:prstGeom>
          <a:noFill/>
        </p:spPr>
      </p:pic>
      <p:pic>
        <p:nvPicPr>
          <p:cNvPr id="6150" name="Picture 6" descr="http://kids-karate.com/wp-content/uploads/2015/08/Stop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00192" y="3717032"/>
            <a:ext cx="2376935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920880" cy="36004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Проверка и обработка экзаменационных работ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400599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Обработка бланков ЕГЭ осуществляется РЦОИ с использованием специальных аппаратно-программных средств.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Обработка бланков завершается (включая проверку предметными комиссиями ответов на задания экзаменационной работы с развернутым ответом):</a:t>
            </a:r>
          </a:p>
          <a:p>
            <a:pPr marL="400050" lvl="1" indent="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 математике базового уровня - не позднее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трех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календарных дней после проведения экзамена;</a:t>
            </a:r>
          </a:p>
          <a:p>
            <a:pPr marL="400050" lvl="1" indent="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 математике профильного уровня - не позднее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четырех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календарных дней после проведения экзамена;</a:t>
            </a:r>
          </a:p>
          <a:p>
            <a:pPr marL="400050" lvl="1" indent="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 русскому языку - не позднее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шести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календарных дней после проведения экзамена;</a:t>
            </a:r>
          </a:p>
          <a:p>
            <a:pPr marL="400050" lvl="1" indent="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 остальным учебным предметам - не позднее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четырех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календарных дней после проведения соответствующего экзамена;</a:t>
            </a:r>
          </a:p>
          <a:p>
            <a:pPr marL="400050" lvl="1" indent="0" algn="just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 экзаменам, проведенным досрочно и в дополнительные сроки, - не позднее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трех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календарных дней после проведения соответствующего экзамена.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112568" cy="49006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Результаты ГИА-11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7931224" cy="1080119"/>
          </a:xfrm>
        </p:spPr>
        <p:txBody>
          <a:bodyPr/>
          <a:lstStyle/>
          <a:p>
            <a:pPr algn="just"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проведении ГИА в форме ЕГЭ (за исключением ЕГЭ по математике базового уровня) используется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стобалльная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шкала  оценивания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67586" name="Picture 2" descr="http://khabibra.ucoz.ru/_si/0/9274711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11760" y="1916832"/>
            <a:ext cx="2845756" cy="1872208"/>
          </a:xfrm>
          <a:prstGeom prst="rect">
            <a:avLst/>
          </a:prstGeom>
          <a:noFill/>
        </p:spPr>
      </p:pic>
      <p:sp>
        <p:nvSpPr>
          <p:cNvPr id="9" name="Восьмиугольник 8"/>
          <p:cNvSpPr/>
          <p:nvPr/>
        </p:nvSpPr>
        <p:spPr>
          <a:xfrm>
            <a:off x="755576" y="3356992"/>
            <a:ext cx="1490464" cy="1440160"/>
          </a:xfrm>
          <a:prstGeom prst="octag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баллов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Восьмиугольник 9"/>
          <p:cNvSpPr/>
          <p:nvPr/>
        </p:nvSpPr>
        <p:spPr>
          <a:xfrm>
            <a:off x="5292080" y="1700808"/>
            <a:ext cx="1584176" cy="1440160"/>
          </a:xfrm>
          <a:prstGeom prst="oct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баллов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2843808" y="3933056"/>
            <a:ext cx="583264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 проведении ГИА в форме ГВЭ и  ЕГЭ по математике базового уровня используется пятибалльная шкала оценивания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52120" y="5013176"/>
            <a:ext cx="998538" cy="112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Восьмиугольник 12"/>
          <p:cNvSpPr/>
          <p:nvPr/>
        </p:nvSpPr>
        <p:spPr>
          <a:xfrm rot="10800000" flipH="1" flipV="1">
            <a:off x="6876256" y="4941168"/>
            <a:ext cx="1440160" cy="1296144"/>
          </a:xfrm>
          <a:prstGeom prst="octagon">
            <a:avLst>
              <a:gd name="adj" fmla="val 30328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баллов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264696" cy="79208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Минимальное количество баллов ЕГЭ для поступления в вузы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59380815"/>
              </p:ext>
            </p:extLst>
          </p:nvPr>
        </p:nvGraphicFramePr>
        <p:xfrm>
          <a:off x="107504" y="980728"/>
          <a:ext cx="871296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5301208"/>
            <a:ext cx="8352928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Федеральной службы по надзору в сфере образования и науки от 23.03.2015 г. № 794-10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0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Минимальные баллы для получения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аттестата о среднем общем образовании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70091789"/>
              </p:ext>
            </p:extLst>
          </p:nvPr>
        </p:nvGraphicFramePr>
        <p:xfrm>
          <a:off x="179512" y="1124744"/>
          <a:ext cx="885698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63480683"/>
              </p:ext>
            </p:extLst>
          </p:nvPr>
        </p:nvGraphicFramePr>
        <p:xfrm>
          <a:off x="539552" y="4653136"/>
          <a:ext cx="814724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Блок-схема: процесс 7"/>
          <p:cNvSpPr/>
          <p:nvPr/>
        </p:nvSpPr>
        <p:spPr>
          <a:xfrm>
            <a:off x="3779912" y="1556792"/>
            <a:ext cx="1584176" cy="612648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/или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4114800" y="4509120"/>
            <a:ext cx="914400" cy="914400"/>
          </a:xfrm>
          <a:prstGeom prst="mathPl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28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504" y="908721"/>
          <a:ext cx="828092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69634" name="Picture 2" descr="C:\Users\1\Desktop\МОИ Документы\Картиники\печалька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4248" y="4005064"/>
            <a:ext cx="2220416" cy="2111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63408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Пересдача ЕГЭ по математике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981075"/>
          <a:ext cx="8712968" cy="514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340768"/>
            <a:ext cx="9144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и/или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187624" y="1412776"/>
            <a:ext cx="731520" cy="1216152"/>
          </a:xfrm>
          <a:prstGeom prst="curved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3995936" y="1412776"/>
            <a:ext cx="731520" cy="1216152"/>
          </a:xfrm>
          <a:prstGeom prst="curvedLef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Апелляции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504" y="980728"/>
          <a:ext cx="892899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63408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Нарушения процедуры проведения ГИА-11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70658" name="Picture 2" descr="http://oboi.xinkala.net/image.php?id=274&amp;width=2560&amp;height=1440&amp;crop=cro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764704"/>
            <a:ext cx="2484784" cy="1800200"/>
          </a:xfrm>
          <a:prstGeom prst="rect">
            <a:avLst/>
          </a:prstGeom>
          <a:noFill/>
        </p:spPr>
      </p:pic>
      <p:sp>
        <p:nvSpPr>
          <p:cNvPr id="7" name="Горизонтальный свиток 6"/>
          <p:cNvSpPr/>
          <p:nvPr/>
        </p:nvSpPr>
        <p:spPr>
          <a:xfrm>
            <a:off x="1763688" y="1628800"/>
            <a:ext cx="7200800" cy="3888432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Кодексом РФ «Об административных нарушениях» предусмотрены административная ответственность граждан за нарушение Порядка проведения государственной итоговой аттестации, в том числе в форме ЕГЭ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28215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оценки в аттестат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(п.5.3. приказа Министерства образования и науки Российской Федерации от 27 августа 2013 года № 989)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03593119"/>
              </p:ext>
            </p:extLst>
          </p:nvPr>
        </p:nvGraphicFramePr>
        <p:xfrm>
          <a:off x="323527" y="1772817"/>
          <a:ext cx="8568952" cy="2616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/>
                <a:gridCol w="1368152"/>
                <a:gridCol w="1080120"/>
                <a:gridCol w="1368152"/>
                <a:gridCol w="1368152"/>
                <a:gridCol w="1088436"/>
                <a:gridCol w="855779"/>
              </a:tblGrid>
              <a:tr h="88809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класс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 класс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Итоговая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полугодие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полугодие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полугодие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2000" dirty="0" smtClean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полугодие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80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1F262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403648" y="4653136"/>
            <a:ext cx="6192688" cy="146532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(3+4+3+4+3+4)/6=21/6≈3,5=4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01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Допуск к государственной итоговой аттестации 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образовательным программам 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среднего общего образования  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026" name="Picture 2" descr="C:\Users\1\Desktop\МОИ Документы\Картиники\Фигура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4048" y="2492896"/>
            <a:ext cx="2808312" cy="17281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2132856"/>
            <a:ext cx="641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Отсутствие академической задолжности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717032"/>
            <a:ext cx="5320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Зачет по сочинению (изложению)</a:t>
            </a:r>
            <a:endParaRPr lang="ru-RU" sz="2400" b="1" dirty="0"/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5868144" y="1484784"/>
            <a:ext cx="1872208" cy="1152128"/>
          </a:xfrm>
          <a:prstGeom prst="curvedDownArrow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4860032" y="4149080"/>
            <a:ext cx="1944216" cy="1080120"/>
          </a:xfrm>
          <a:prstGeom prst="curvedUpArrow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228184" y="2924944"/>
            <a:ext cx="1728192" cy="122413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ДОПУСК 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до ГИА-11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Крест 13"/>
          <p:cNvSpPr/>
          <p:nvPr/>
        </p:nvSpPr>
        <p:spPr>
          <a:xfrm>
            <a:off x="2915816" y="2708920"/>
            <a:ext cx="914400" cy="914400"/>
          </a:xfrm>
          <a:prstGeom prst="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58417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образования и науки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от 23 июня 2014 г. № 685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Порядка выдачи медали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 особые успехи в учении»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76351"/>
            <a:ext cx="4392488" cy="36148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76351"/>
            <a:ext cx="2232248" cy="4176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82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уквы1.jpg"/>
          <p:cNvPicPr>
            <a:picLocks noChangeAspect="1"/>
          </p:cNvPicPr>
          <p:nvPr/>
        </p:nvPicPr>
        <p:blipFill>
          <a:blip r:embed="rId2" cstate="print">
            <a:lum bright="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322"/>
            <a:ext cx="8966325" cy="531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Информационные ресурсы 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896544"/>
          </a:xfrm>
        </p:spPr>
        <p:txBody>
          <a:bodyPr/>
          <a:lstStyle/>
          <a:p>
            <a:pPr marL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Сайт Министерства образования и науки </a:t>
            </a:r>
          </a:p>
          <a:p>
            <a:pPr marL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Челябинской области </a:t>
            </a:r>
          </a:p>
          <a:p>
            <a:pPr marL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None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http://minobr74.eps74.ru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Сайт Федерального государственного бюджетного научного  учреждения </a:t>
            </a:r>
          </a:p>
          <a:p>
            <a:pPr marL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«Федеральный институт педагогических измерений»</a:t>
            </a:r>
          </a:p>
          <a:p>
            <a:pPr marL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  <a:hlinkClick r:id="rId4"/>
              </a:rPr>
              <a:t>http://www.fipi.ru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Сайт Федерального государственного бюджетного учреждения «Федеральный центр тестирования»</a:t>
            </a:r>
          </a:p>
          <a:p>
            <a:pPr marL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  <a:hlinkClick r:id="rId5"/>
              </a:rPr>
              <a:t>http://www.rustest.ru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Сайт информационной поддержки ГИА-11</a:t>
            </a:r>
          </a:p>
          <a:p>
            <a:pPr marL="0" algn="ctr">
              <a:spcBef>
                <a:spcPts val="0"/>
              </a:spcBef>
              <a:buClr>
                <a:schemeClr val="accent3">
                  <a:lumMod val="50000"/>
                </a:schemeClr>
              </a:buClr>
              <a:buSzPct val="120000"/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  <a:hlinkClick r:id="rId6"/>
              </a:rPr>
              <a:t>http://gia.edu.ru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23" y="1196752"/>
            <a:ext cx="8029225" cy="3416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  <a:r>
              <a:rPr lang="en-US" sz="6000" b="1" dirty="0">
                <a:latin typeface="+mn-lt"/>
                <a:cs typeface="+mn-cs"/>
                <a:hlinkClick r:id="rId2"/>
              </a:rPr>
              <a:t> </a:t>
            </a:r>
            <a:endParaRPr lang="ru-RU" sz="2400" b="1" dirty="0"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cs typeface="+mn-cs"/>
              </a:rPr>
              <a:t>263-34-17</a:t>
            </a:r>
            <a:r>
              <a:rPr lang="ru-RU" sz="3600" b="1" dirty="0">
                <a:cs typeface="+mn-cs"/>
              </a:rPr>
              <a:t>, </a:t>
            </a:r>
            <a:r>
              <a:rPr lang="ru-RU" sz="3600" b="1" dirty="0" smtClean="0">
                <a:cs typeface="+mn-cs"/>
              </a:rPr>
              <a:t>8-905-832-18-15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iri-gazha@yandex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.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ru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000" b="1" i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42D7B-820E-4D9B-AEF8-ADF980745A48}" type="slidenum">
              <a:rPr lang="ru-RU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allaboutfinance.ru/wp-content/uploads/2013/01/potrebnosti-kliy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293096"/>
            <a:ext cx="1152128" cy="1080120"/>
          </a:xfrm>
          <a:prstGeom prst="rect">
            <a:avLst/>
          </a:prstGeom>
          <a:noFill/>
        </p:spPr>
      </p:pic>
      <p:pic>
        <p:nvPicPr>
          <p:cNvPr id="2056" name="Picture 8" descr="http://previews.123rf.com/images/amasterpics123/amasterpics1231210/amasterpics123121000004/15710555-Homme-3d-avec-point-d-exclamation-rouge-sur-fond-blanc-Banque-d%27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700808"/>
            <a:ext cx="1188640" cy="12241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0609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Учебные предметы ГИА-11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1124744"/>
          <a:ext cx="81369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99412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Выбор экзаменов по учебным предметам в 2016 году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7504" y="1772816"/>
          <a:ext cx="892899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764703"/>
          <a:ext cx="8229600" cy="5184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843808" y="5013176"/>
            <a:ext cx="3240360" cy="612648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ФОРМЫ ГИА-11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http://static8.depositphotos.com/1563253/1045/i/950/depositphotos_10455551-Pensive-3d-man-thinki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16632"/>
            <a:ext cx="1259632" cy="100811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7354" name="Picture 10" descr="http://avilovskayash.ucoz.ru/ege2015/fipi_e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7848872" cy="4968552"/>
          </a:xfrm>
          <a:prstGeom prst="rect">
            <a:avLst/>
          </a:prstGeom>
          <a:noFill/>
        </p:spPr>
      </p:pic>
      <p:sp>
        <p:nvSpPr>
          <p:cNvPr id="11" name="Блок-схема: процесс 10"/>
          <p:cNvSpPr/>
          <p:nvPr/>
        </p:nvSpPr>
        <p:spPr>
          <a:xfrm>
            <a:off x="107504" y="5157192"/>
            <a:ext cx="5544616" cy="108012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САЙТ</a:t>
            </a:r>
          </a:p>
          <a:p>
            <a:pPr algn="ctr"/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fipi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6552728" cy="85010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ЕГЭ по математике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9396" name="Picture 4" descr="http://wallpapers1.hellowallpaper.com/art_3d-desktops-widescreen--11_24-2560x16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47664" y="980728"/>
            <a:ext cx="5760640" cy="3888432"/>
          </a:xfrm>
          <a:prstGeom prst="rect">
            <a:avLst/>
          </a:prstGeom>
          <a:noFill/>
        </p:spPr>
      </p:pic>
      <p:sp>
        <p:nvSpPr>
          <p:cNvPr id="8" name="Блок-схема: процесс 7"/>
          <p:cNvSpPr/>
          <p:nvPr/>
        </p:nvSpPr>
        <p:spPr>
          <a:xfrm>
            <a:off x="395536" y="4221088"/>
            <a:ext cx="2664296" cy="100811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Профильный уровень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940152" y="4293096"/>
            <a:ext cx="2736304" cy="100811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Базовый уровень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7904" y="4293096"/>
            <a:ext cx="1296144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/ИЛИ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3168352" cy="85010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ГВЭ-11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6CDD3-E948-4D97-886A-9D676ACB534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9396" name="Picture 4" descr="http://wallpapers1.hellowallpaper.com/art_3d-desktops-widescreen--11_24-2560x16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47664" y="980728"/>
            <a:ext cx="5760640" cy="3888432"/>
          </a:xfrm>
          <a:prstGeom prst="rect">
            <a:avLst/>
          </a:prstGeom>
          <a:noFill/>
        </p:spPr>
      </p:pic>
      <p:sp>
        <p:nvSpPr>
          <p:cNvPr id="8" name="Блок-схема: процесс 7"/>
          <p:cNvSpPr/>
          <p:nvPr/>
        </p:nvSpPr>
        <p:spPr>
          <a:xfrm>
            <a:off x="395536" y="4221088"/>
            <a:ext cx="2664296" cy="100811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Письменная форма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940152" y="4293096"/>
            <a:ext cx="2736304" cy="1008112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Устная форма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лная_Программа_августовки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6349</TotalTime>
  <Words>837</Words>
  <Application>Microsoft Office PowerPoint</Application>
  <PresentationFormat>Экран (4:3)</PresentationFormat>
  <Paragraphs>196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Полная_Программа_августовки</vt:lpstr>
      <vt:lpstr>Об организации и проведении государственной итоговой аттестации  по образовательным программам среднего общего образования  в Челябинской области в 2016 году</vt:lpstr>
      <vt:lpstr>Основные документы, регламентирующие организацию и проведение государственной итоговой аттестации по образовательным программам среднего общего образования  </vt:lpstr>
      <vt:lpstr>Допуск к государственной итоговой аттестации  по образовательным программам  среднего общего образования  </vt:lpstr>
      <vt:lpstr>Учебные предметы ГИА-11</vt:lpstr>
      <vt:lpstr>Выбор экзаменов по учебным предметам в 2016 году</vt:lpstr>
      <vt:lpstr>Слайд 6</vt:lpstr>
      <vt:lpstr>Слайд 7</vt:lpstr>
      <vt:lpstr>ЕГЭ по математике </vt:lpstr>
      <vt:lpstr>ГВЭ-11 </vt:lpstr>
      <vt:lpstr>Слайд 10</vt:lpstr>
      <vt:lpstr>Продолжительность экзаменов</vt:lpstr>
      <vt:lpstr>Продолжительность экзаменов  ГИА-11 в форме ЕГЭ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Проверка и обработка экзаменационных работ</vt:lpstr>
      <vt:lpstr>Результаты ГИА-11</vt:lpstr>
      <vt:lpstr>Минимальное количество баллов ЕГЭ для поступления в вузы</vt:lpstr>
      <vt:lpstr>Минимальные баллы для получения  аттестата о среднем общем образовании</vt:lpstr>
      <vt:lpstr>Слайд 25</vt:lpstr>
      <vt:lpstr>Пересдача ЕГЭ по математике</vt:lpstr>
      <vt:lpstr>Апелляции</vt:lpstr>
      <vt:lpstr>Нарушения процедуры проведения ГИА-11</vt:lpstr>
      <vt:lpstr>Итоговые оценки в аттестат (п.5.3. приказа Министерства образования и науки Российской Федерации от 27 августа 2013 года № 989)</vt:lpstr>
      <vt:lpstr>Приказ Министерства образования и науки  Российской Федерации от 23 июня 2014 г. № 685  «Об утверждении Порядка выдачи медали  «За особые успехи в учении»</vt:lpstr>
      <vt:lpstr>Информационные ресурсы 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1</cp:lastModifiedBy>
  <cp:revision>644</cp:revision>
  <dcterms:created xsi:type="dcterms:W3CDTF">2012-09-09T07:26:04Z</dcterms:created>
  <dcterms:modified xsi:type="dcterms:W3CDTF">2016-02-16T09:32:17Z</dcterms:modified>
</cp:coreProperties>
</file>